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63" r:id="rId3"/>
    <p:sldId id="264" r:id="rId4"/>
    <p:sldId id="266" r:id="rId5"/>
    <p:sldId id="267" r:id="rId6"/>
    <p:sldId id="265" r:id="rId7"/>
    <p:sldId id="316" r:id="rId8"/>
    <p:sldId id="321" r:id="rId9"/>
    <p:sldId id="317" r:id="rId10"/>
    <p:sldId id="305" r:id="rId11"/>
    <p:sldId id="294" r:id="rId12"/>
    <p:sldId id="293" r:id="rId13"/>
    <p:sldId id="291" r:id="rId14"/>
    <p:sldId id="296" r:id="rId15"/>
    <p:sldId id="295" r:id="rId16"/>
    <p:sldId id="315" r:id="rId17"/>
    <p:sldId id="314" r:id="rId18"/>
    <p:sldId id="313" r:id="rId19"/>
    <p:sldId id="297" r:id="rId20"/>
    <p:sldId id="298" r:id="rId21"/>
    <p:sldId id="274" r:id="rId22"/>
    <p:sldId id="306" r:id="rId23"/>
    <p:sldId id="299" r:id="rId24"/>
    <p:sldId id="300" r:id="rId25"/>
    <p:sldId id="301" r:id="rId26"/>
    <p:sldId id="304" r:id="rId27"/>
    <p:sldId id="303" r:id="rId28"/>
    <p:sldId id="307" r:id="rId29"/>
    <p:sldId id="308" r:id="rId30"/>
    <p:sldId id="319" r:id="rId31"/>
    <p:sldId id="322" r:id="rId32"/>
    <p:sldId id="312" r:id="rId33"/>
    <p:sldId id="309" r:id="rId34"/>
    <p:sldId id="286" r:id="rId35"/>
    <p:sldId id="287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660"/>
  </p:normalViewPr>
  <p:slideViewPr>
    <p:cSldViewPr snapToGrid="0">
      <p:cViewPr>
        <p:scale>
          <a:sx n="56" d="100"/>
          <a:sy n="56" d="100"/>
        </p:scale>
        <p:origin x="952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09A91-C012-4BF7-AB49-0802002CD2F6}" type="doc">
      <dgm:prSet loTypeId="urn:microsoft.com/office/officeart/2005/8/layout/funnel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59DA17-1B07-479F-BDCA-0784D03859C2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Characterize Water Resources</a:t>
          </a:r>
          <a:endParaRPr lang="en-US" sz="2800" b="0" dirty="0">
            <a:solidFill>
              <a:schemeClr val="tx1"/>
            </a:solidFill>
          </a:endParaRPr>
        </a:p>
      </dgm:t>
    </dgm:pt>
    <dgm:pt modelId="{186D58C8-AA71-4C8D-B168-87BFBF19C326}" type="parTrans" cxnId="{58EE6575-8FC4-462B-84CE-263135B0CB24}">
      <dgm:prSet/>
      <dgm:spPr/>
      <dgm:t>
        <a:bodyPr/>
        <a:lstStyle/>
        <a:p>
          <a:endParaRPr lang="en-US"/>
        </a:p>
      </dgm:t>
    </dgm:pt>
    <dgm:pt modelId="{487EDEDE-603E-41FF-B6FD-F48DF2DA1EA0}" type="sibTrans" cxnId="{58EE6575-8FC4-462B-84CE-263135B0CB24}">
      <dgm:prSet/>
      <dgm:spPr/>
      <dgm:t>
        <a:bodyPr/>
        <a:lstStyle/>
        <a:p>
          <a:endParaRPr lang="en-US"/>
        </a:p>
      </dgm:t>
    </dgm:pt>
    <dgm:pt modelId="{3E2636A9-2CA4-47C9-BE72-3D0AA27CD981}">
      <dgm:prSet phldrT="[Text]" phldr="1"/>
      <dgm:spPr/>
      <dgm:t>
        <a:bodyPr/>
        <a:lstStyle/>
        <a:p>
          <a:endParaRPr lang="en-US" dirty="0"/>
        </a:p>
      </dgm:t>
    </dgm:pt>
    <dgm:pt modelId="{D8D3B0A0-F717-4116-BA23-12E96E7E39FE}" type="parTrans" cxnId="{C11E5AE5-E1A2-4CBA-BE5E-2655E5A97B8D}">
      <dgm:prSet/>
      <dgm:spPr/>
      <dgm:t>
        <a:bodyPr/>
        <a:lstStyle/>
        <a:p>
          <a:endParaRPr lang="en-US"/>
        </a:p>
      </dgm:t>
    </dgm:pt>
    <dgm:pt modelId="{D8B62A6D-3D3A-4779-A67A-EA612C969506}" type="sibTrans" cxnId="{C11E5AE5-E1A2-4CBA-BE5E-2655E5A97B8D}">
      <dgm:prSet/>
      <dgm:spPr/>
      <dgm:t>
        <a:bodyPr/>
        <a:lstStyle/>
        <a:p>
          <a:endParaRPr lang="en-US"/>
        </a:p>
      </dgm:t>
    </dgm:pt>
    <dgm:pt modelId="{131FD62D-5DD5-4F08-9767-5FF68C6C8359}">
      <dgm:prSet phldrT="[Text]" custScaleX="219940" custLinFactNeighborX="68804"/>
      <dgm:spPr/>
      <dgm:t>
        <a:bodyPr/>
        <a:lstStyle/>
        <a:p>
          <a:endParaRPr lang="en-US"/>
        </a:p>
      </dgm:t>
    </dgm:pt>
    <dgm:pt modelId="{C91F56A2-1EF4-4C72-8FA9-8F8FB9FD3588}" type="parTrans" cxnId="{E6CD5F5A-DA12-4018-9D3D-505FDD2F5104}">
      <dgm:prSet/>
      <dgm:spPr/>
      <dgm:t>
        <a:bodyPr/>
        <a:lstStyle/>
        <a:p>
          <a:endParaRPr lang="en-US"/>
        </a:p>
      </dgm:t>
    </dgm:pt>
    <dgm:pt modelId="{B253DFF1-3FE4-4532-B3AA-F033A3AE97B3}" type="sibTrans" cxnId="{E6CD5F5A-DA12-4018-9D3D-505FDD2F5104}">
      <dgm:prSet/>
      <dgm:spPr/>
      <dgm:t>
        <a:bodyPr/>
        <a:lstStyle/>
        <a:p>
          <a:endParaRPr lang="en-US"/>
        </a:p>
      </dgm:t>
    </dgm:pt>
    <dgm:pt modelId="{29485521-3C0A-49A1-B2C6-A2E4AC8D1548}">
      <dgm:prSet phldrT="[Text]"/>
      <dgm:spPr/>
      <dgm:t>
        <a:bodyPr/>
        <a:lstStyle/>
        <a:p>
          <a:r>
            <a:rPr lang="en-US" dirty="0" smtClean="0"/>
            <a:t>Integrated Plan</a:t>
          </a:r>
          <a:endParaRPr lang="en-US" dirty="0"/>
        </a:p>
      </dgm:t>
    </dgm:pt>
    <dgm:pt modelId="{55650D11-50B6-45F0-A5D2-C7C8CCAEEE46}" type="sibTrans" cxnId="{BD834234-49DB-4D11-8BD9-57FD5EAC1370}">
      <dgm:prSet/>
      <dgm:spPr/>
      <dgm:t>
        <a:bodyPr/>
        <a:lstStyle/>
        <a:p>
          <a:endParaRPr lang="en-US"/>
        </a:p>
      </dgm:t>
    </dgm:pt>
    <dgm:pt modelId="{471DB520-E0D5-41D6-BC41-4511DB6102A9}" type="parTrans" cxnId="{BD834234-49DB-4D11-8BD9-57FD5EAC1370}">
      <dgm:prSet/>
      <dgm:spPr/>
      <dgm:t>
        <a:bodyPr/>
        <a:lstStyle/>
        <a:p>
          <a:endParaRPr lang="en-US"/>
        </a:p>
      </dgm:t>
    </dgm:pt>
    <dgm:pt modelId="{DDCF9695-8669-4CE3-B083-4ED93A7EB9C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Strategies</a:t>
          </a:r>
          <a:endParaRPr lang="en-US" sz="2400" dirty="0">
            <a:solidFill>
              <a:schemeClr val="tx1"/>
            </a:solidFill>
          </a:endParaRPr>
        </a:p>
      </dgm:t>
    </dgm:pt>
    <dgm:pt modelId="{728BDB23-63D1-43FC-A974-5C2F75B0C88F}" type="sibTrans" cxnId="{DB519395-7D88-4D65-A88A-8EA0F93486AE}">
      <dgm:prSet/>
      <dgm:spPr/>
      <dgm:t>
        <a:bodyPr/>
        <a:lstStyle/>
        <a:p>
          <a:endParaRPr lang="en-US"/>
        </a:p>
      </dgm:t>
    </dgm:pt>
    <dgm:pt modelId="{96BFFA85-38CF-4FFD-B7B0-9B16C849718D}" type="parTrans" cxnId="{DB519395-7D88-4D65-A88A-8EA0F93486AE}">
      <dgm:prSet/>
      <dgm:spPr/>
      <dgm:t>
        <a:bodyPr/>
        <a:lstStyle/>
        <a:p>
          <a:endParaRPr lang="en-US"/>
        </a:p>
      </dgm:t>
    </dgm:pt>
    <dgm:pt modelId="{848A38F9-49D1-435A-A959-1079CD72CEE9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Needs &amp; Solutions</a:t>
          </a:r>
          <a:endParaRPr lang="en-US" sz="2400" b="0" dirty="0">
            <a:solidFill>
              <a:schemeClr val="tx1"/>
            </a:solidFill>
          </a:endParaRPr>
        </a:p>
      </dgm:t>
    </dgm:pt>
    <dgm:pt modelId="{1D37FC7F-2DAA-4121-8AD2-0686B9C7449B}" type="sibTrans" cxnId="{4AA89955-4D4A-43B3-A43E-679E707EC1AD}">
      <dgm:prSet/>
      <dgm:spPr/>
      <dgm:t>
        <a:bodyPr/>
        <a:lstStyle/>
        <a:p>
          <a:endParaRPr lang="en-US"/>
        </a:p>
      </dgm:t>
    </dgm:pt>
    <dgm:pt modelId="{DCF86A4D-8DF1-4E62-96CA-6FA3AEC68CBF}" type="parTrans" cxnId="{4AA89955-4D4A-43B3-A43E-679E707EC1AD}">
      <dgm:prSet/>
      <dgm:spPr/>
      <dgm:t>
        <a:bodyPr/>
        <a:lstStyle/>
        <a:p>
          <a:endParaRPr lang="en-US"/>
        </a:p>
      </dgm:t>
    </dgm:pt>
    <dgm:pt modelId="{E2E1B401-A675-4864-866A-616EE25F65D6}" type="pres">
      <dgm:prSet presAssocID="{18909A91-C012-4BF7-AB49-0802002CD2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3547B-8DC2-4C3F-9D59-C67490CAE0E8}" type="pres">
      <dgm:prSet presAssocID="{18909A91-C012-4BF7-AB49-0802002CD2F6}" presName="ellipse" presStyleLbl="trBgShp" presStyleIdx="0" presStyleCnt="1" custScaleX="146992" custLinFactNeighborX="2154" custLinFactNeighborY="25579"/>
      <dgm:spPr/>
    </dgm:pt>
    <dgm:pt modelId="{62DBDB75-651F-4B48-8CE9-5E430CA3F98E}" type="pres">
      <dgm:prSet presAssocID="{18909A91-C012-4BF7-AB49-0802002CD2F6}" presName="arrow1" presStyleLbl="fgShp" presStyleIdx="0" presStyleCnt="1" custScaleY="183517" custLinFactNeighborX="29082" custLinFactNeighborY="-21771"/>
      <dgm:spPr>
        <a:solidFill>
          <a:schemeClr val="accent4">
            <a:lumMod val="50000"/>
          </a:schemeClr>
        </a:solidFill>
      </dgm:spPr>
    </dgm:pt>
    <dgm:pt modelId="{FE7ABC7D-3711-426D-8F86-D9044F4BF290}" type="pres">
      <dgm:prSet presAssocID="{18909A91-C012-4BF7-AB49-0802002CD2F6}" presName="rectangle" presStyleLbl="revTx" presStyleIdx="0" presStyleCnt="1" custLinFactNeighborX="8103" custLinFactNeighborY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2B7C9-F4A2-474E-A008-5A6599C447F6}" type="pres">
      <dgm:prSet presAssocID="{848A38F9-49D1-435A-A959-1079CD72CEE9}" presName="item1" presStyleLbl="node1" presStyleIdx="0" presStyleCnt="3" custScaleX="185411" custScaleY="68119" custLinFactNeighborX="3087" custLinFactNeighborY="25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2392B-4C81-49B6-B3CA-04760392CB52}" type="pres">
      <dgm:prSet presAssocID="{DDCF9695-8669-4CE3-B083-4ED93A7EB9C0}" presName="item2" presStyleLbl="node1" presStyleIdx="1" presStyleCnt="3" custScaleX="171713" custScaleY="101045" custLinFactNeighborX="-33282" custLinFactNeighborY="35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580B7-BEA8-4EB8-9A90-631C1FAF83B3}" type="pres">
      <dgm:prSet presAssocID="{29485521-3C0A-49A1-B2C6-A2E4AC8D1548}" presName="item3" presStyleLbl="node1" presStyleIdx="2" presStyleCnt="3" custScaleX="246062" custScaleY="85792" custLinFactNeighborX="45295" custLinFactNeighborY="20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483C5-02B3-4282-A1AE-6AE8BE76B924}" type="pres">
      <dgm:prSet presAssocID="{18909A91-C012-4BF7-AB49-0802002CD2F6}" presName="funnel" presStyleLbl="trAlignAcc1" presStyleIdx="0" presStyleCnt="1" custScaleX="160976" custScaleY="102979" custLinFactNeighborX="-16" custLinFactNeighborY="11021"/>
      <dgm:spPr/>
    </dgm:pt>
  </dgm:ptLst>
  <dgm:cxnLst>
    <dgm:cxn modelId="{E6CD5F5A-DA12-4018-9D3D-505FDD2F5104}" srcId="{18909A91-C012-4BF7-AB49-0802002CD2F6}" destId="{131FD62D-5DD5-4F08-9767-5FF68C6C8359}" srcOrd="5" destOrd="0" parTransId="{C91F56A2-1EF4-4C72-8FA9-8F8FB9FD3588}" sibTransId="{B253DFF1-3FE4-4532-B3AA-F033A3AE97B3}"/>
    <dgm:cxn modelId="{C11E5AE5-E1A2-4CBA-BE5E-2655E5A97B8D}" srcId="{18909A91-C012-4BF7-AB49-0802002CD2F6}" destId="{3E2636A9-2CA4-47C9-BE72-3D0AA27CD981}" srcOrd="4" destOrd="0" parTransId="{D8D3B0A0-F717-4116-BA23-12E96E7E39FE}" sibTransId="{D8B62A6D-3D3A-4779-A67A-EA612C969506}"/>
    <dgm:cxn modelId="{4AA89955-4D4A-43B3-A43E-679E707EC1AD}" srcId="{18909A91-C012-4BF7-AB49-0802002CD2F6}" destId="{848A38F9-49D1-435A-A959-1079CD72CEE9}" srcOrd="1" destOrd="0" parTransId="{DCF86A4D-8DF1-4E62-96CA-6FA3AEC68CBF}" sibTransId="{1D37FC7F-2DAA-4121-8AD2-0686B9C7449B}"/>
    <dgm:cxn modelId="{58EE6575-8FC4-462B-84CE-263135B0CB24}" srcId="{18909A91-C012-4BF7-AB49-0802002CD2F6}" destId="{B559DA17-1B07-479F-BDCA-0784D03859C2}" srcOrd="0" destOrd="0" parTransId="{186D58C8-AA71-4C8D-B168-87BFBF19C326}" sibTransId="{487EDEDE-603E-41FF-B6FD-F48DF2DA1EA0}"/>
    <dgm:cxn modelId="{6A0751D5-3B51-430D-AE55-A18B7F6C808E}" type="presOf" srcId="{18909A91-C012-4BF7-AB49-0802002CD2F6}" destId="{E2E1B401-A675-4864-866A-616EE25F65D6}" srcOrd="0" destOrd="0" presId="urn:microsoft.com/office/officeart/2005/8/layout/funnel1"/>
    <dgm:cxn modelId="{06019339-46FA-49D6-86CD-C2035F0A53DC}" type="presOf" srcId="{29485521-3C0A-49A1-B2C6-A2E4AC8D1548}" destId="{FE7ABC7D-3711-426D-8F86-D9044F4BF290}" srcOrd="0" destOrd="0" presId="urn:microsoft.com/office/officeart/2005/8/layout/funnel1"/>
    <dgm:cxn modelId="{DB519395-7D88-4D65-A88A-8EA0F93486AE}" srcId="{18909A91-C012-4BF7-AB49-0802002CD2F6}" destId="{DDCF9695-8669-4CE3-B083-4ED93A7EB9C0}" srcOrd="2" destOrd="0" parTransId="{96BFFA85-38CF-4FFD-B7B0-9B16C849718D}" sibTransId="{728BDB23-63D1-43FC-A974-5C2F75B0C88F}"/>
    <dgm:cxn modelId="{BD834234-49DB-4D11-8BD9-57FD5EAC1370}" srcId="{18909A91-C012-4BF7-AB49-0802002CD2F6}" destId="{29485521-3C0A-49A1-B2C6-A2E4AC8D1548}" srcOrd="3" destOrd="0" parTransId="{471DB520-E0D5-41D6-BC41-4511DB6102A9}" sibTransId="{55650D11-50B6-45F0-A5D2-C7C8CCAEEE46}"/>
    <dgm:cxn modelId="{9096B975-D055-46D1-8387-C507DC98832A}" type="presOf" srcId="{B559DA17-1B07-479F-BDCA-0784D03859C2}" destId="{93F580B7-BEA8-4EB8-9A90-631C1FAF83B3}" srcOrd="0" destOrd="0" presId="urn:microsoft.com/office/officeart/2005/8/layout/funnel1"/>
    <dgm:cxn modelId="{47298581-C3B5-442F-996F-FA3AFBFBEF71}" type="presOf" srcId="{848A38F9-49D1-435A-A959-1079CD72CEE9}" destId="{0CD2392B-4C81-49B6-B3CA-04760392CB52}" srcOrd="0" destOrd="0" presId="urn:microsoft.com/office/officeart/2005/8/layout/funnel1"/>
    <dgm:cxn modelId="{702FD92E-83FF-4D40-88B4-9B7E6D40CD17}" type="presOf" srcId="{DDCF9695-8669-4CE3-B083-4ED93A7EB9C0}" destId="{14B2B7C9-F4A2-474E-A008-5A6599C447F6}" srcOrd="0" destOrd="0" presId="urn:microsoft.com/office/officeart/2005/8/layout/funnel1"/>
    <dgm:cxn modelId="{7052FCA1-219D-4D9F-89C5-AC81AE5C88C6}" type="presParOf" srcId="{E2E1B401-A675-4864-866A-616EE25F65D6}" destId="{D6E3547B-8DC2-4C3F-9D59-C67490CAE0E8}" srcOrd="0" destOrd="0" presId="urn:microsoft.com/office/officeart/2005/8/layout/funnel1"/>
    <dgm:cxn modelId="{77D9232A-88D7-4A44-BFD6-11B3D2164F5E}" type="presParOf" srcId="{E2E1B401-A675-4864-866A-616EE25F65D6}" destId="{62DBDB75-651F-4B48-8CE9-5E430CA3F98E}" srcOrd="1" destOrd="0" presId="urn:microsoft.com/office/officeart/2005/8/layout/funnel1"/>
    <dgm:cxn modelId="{52519755-C9F7-40E3-B579-F8F2F6236FB3}" type="presParOf" srcId="{E2E1B401-A675-4864-866A-616EE25F65D6}" destId="{FE7ABC7D-3711-426D-8F86-D9044F4BF290}" srcOrd="2" destOrd="0" presId="urn:microsoft.com/office/officeart/2005/8/layout/funnel1"/>
    <dgm:cxn modelId="{29C54BBE-6EC6-4287-AD01-0CA9BA8586C5}" type="presParOf" srcId="{E2E1B401-A675-4864-866A-616EE25F65D6}" destId="{14B2B7C9-F4A2-474E-A008-5A6599C447F6}" srcOrd="3" destOrd="0" presId="urn:microsoft.com/office/officeart/2005/8/layout/funnel1"/>
    <dgm:cxn modelId="{622347FB-A79F-4E48-80AE-635EBF9237BA}" type="presParOf" srcId="{E2E1B401-A675-4864-866A-616EE25F65D6}" destId="{0CD2392B-4C81-49B6-B3CA-04760392CB52}" srcOrd="4" destOrd="0" presId="urn:microsoft.com/office/officeart/2005/8/layout/funnel1"/>
    <dgm:cxn modelId="{5BF4B1E6-2D02-4A29-91BE-221703E9BC1B}" type="presParOf" srcId="{E2E1B401-A675-4864-866A-616EE25F65D6}" destId="{93F580B7-BEA8-4EB8-9A90-631C1FAF83B3}" srcOrd="5" destOrd="0" presId="urn:microsoft.com/office/officeart/2005/8/layout/funnel1"/>
    <dgm:cxn modelId="{6B5E9743-5684-4A49-8A58-0DB1064F6D68}" type="presParOf" srcId="{E2E1B401-A675-4864-866A-616EE25F65D6}" destId="{F2C483C5-02B3-4282-A1AE-6AE8BE76B92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46872-A923-4C9F-8E2B-46D7D6CC7F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91E60-10E8-4D7F-8DD5-D28CB9CE80E9}">
      <dgm:prSet phldrT="[Text]" custT="1"/>
      <dgm:spPr/>
      <dgm:t>
        <a:bodyPr/>
        <a:lstStyle/>
        <a:p>
          <a:r>
            <a:rPr lang="en-US" sz="4400" dirty="0">
              <a:solidFill>
                <a:schemeClr val="tx1"/>
              </a:solidFill>
            </a:rPr>
            <a:t>Planning Partnership</a:t>
          </a:r>
        </a:p>
      </dgm:t>
    </dgm:pt>
    <dgm:pt modelId="{AD56A465-867C-4EB3-A5EE-BF6B4E64F080}" type="parTrans" cxnId="{EDC47BF0-F45D-4B05-921D-245B27E7333B}">
      <dgm:prSet/>
      <dgm:spPr/>
      <dgm:t>
        <a:bodyPr/>
        <a:lstStyle/>
        <a:p>
          <a:endParaRPr lang="en-US"/>
        </a:p>
      </dgm:t>
    </dgm:pt>
    <dgm:pt modelId="{9A197281-9D19-4A40-8C75-B776A5BAD540}" type="sibTrans" cxnId="{EDC47BF0-F45D-4B05-921D-245B27E7333B}">
      <dgm:prSet/>
      <dgm:spPr/>
      <dgm:t>
        <a:bodyPr/>
        <a:lstStyle/>
        <a:p>
          <a:endParaRPr lang="en-US"/>
        </a:p>
      </dgm:t>
    </dgm:pt>
    <dgm:pt modelId="{3BAD5707-C107-4A83-A98C-AE36E25CF8AB}" type="asst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Coordinating Committee</a:t>
          </a:r>
        </a:p>
      </dgm:t>
    </dgm:pt>
    <dgm:pt modelId="{87215CA4-D4D2-48EE-BCFB-963810764EA2}" type="parTrans" cxnId="{4FC11B2C-8DCB-420C-82BD-95796964E71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AE021E6-D44A-4FE8-9413-809C16D7F034}" type="sibTrans" cxnId="{4FC11B2C-8DCB-420C-82BD-95796964E71B}">
      <dgm:prSet/>
      <dgm:spPr/>
      <dgm:t>
        <a:bodyPr/>
        <a:lstStyle/>
        <a:p>
          <a:endParaRPr lang="en-US"/>
        </a:p>
      </dgm:t>
    </dgm:pt>
    <dgm:pt modelId="{C6170353-FCCB-48BA-BDC7-3D68F67A448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Study Group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Water Quantity</a:t>
          </a:r>
          <a:endParaRPr lang="en-US" dirty="0">
            <a:solidFill>
              <a:schemeClr val="tx1"/>
            </a:solidFill>
          </a:endParaRPr>
        </a:p>
      </dgm:t>
    </dgm:pt>
    <dgm:pt modelId="{1242B0EF-1BF5-4440-A4EB-F3B70E3AF7F1}" type="parTrans" cxnId="{C80FF6B8-A99F-4366-B02F-3D7869C8295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6DBF710-1696-42D9-A7E0-004FE7ECFC9E}" type="sibTrans" cxnId="{C80FF6B8-A99F-4366-B02F-3D7869C8295A}">
      <dgm:prSet/>
      <dgm:spPr/>
      <dgm:t>
        <a:bodyPr/>
        <a:lstStyle/>
        <a:p>
          <a:endParaRPr lang="en-US"/>
        </a:p>
      </dgm:t>
    </dgm:pt>
    <dgm:pt modelId="{18D3B4F3-9F41-4E4D-A9A3-FA4CAAF0D0DF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Study Group</a:t>
          </a:r>
        </a:p>
        <a:p>
          <a:pPr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Built Systems</a:t>
          </a:r>
          <a:endParaRPr lang="en-US" dirty="0">
            <a:solidFill>
              <a:schemeClr val="tx1"/>
            </a:solidFill>
          </a:endParaRPr>
        </a:p>
      </dgm:t>
    </dgm:pt>
    <dgm:pt modelId="{B7BE9622-C408-4334-B33E-2476D4561AE8}" type="parTrans" cxnId="{261C7239-7C46-4057-A2D2-F75610DE5428}">
      <dgm:prSet/>
      <dgm:spPr/>
      <dgm:t>
        <a:bodyPr/>
        <a:lstStyle/>
        <a:p>
          <a:endParaRPr lang="en-US"/>
        </a:p>
      </dgm:t>
    </dgm:pt>
    <dgm:pt modelId="{097F49B7-7A59-4989-8E70-D445E47F5034}" type="sibTrans" cxnId="{261C7239-7C46-4057-A2D2-F75610DE5428}">
      <dgm:prSet/>
      <dgm:spPr/>
      <dgm:t>
        <a:bodyPr/>
        <a:lstStyle/>
        <a:p>
          <a:endParaRPr lang="en-US"/>
        </a:p>
      </dgm:t>
    </dgm:pt>
    <dgm:pt modelId="{3C8C2FB2-3D87-49B7-BAFC-1A9C63B98662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Study Group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Water Quality</a:t>
          </a:r>
          <a:endParaRPr lang="en-US" dirty="0">
            <a:solidFill>
              <a:schemeClr val="tx1"/>
            </a:solidFill>
          </a:endParaRPr>
        </a:p>
      </dgm:t>
    </dgm:pt>
    <dgm:pt modelId="{BBEDF353-B952-4F39-A303-CA3B62822FCD}" type="parTrans" cxnId="{807BE031-E694-4EA6-9B17-92E73F382E4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4CD5DAE-71B0-4A3B-B14C-8E744092C727}" type="sibTrans" cxnId="{807BE031-E694-4EA6-9B17-92E73F382E4D}">
      <dgm:prSet/>
      <dgm:spPr/>
      <dgm:t>
        <a:bodyPr/>
        <a:lstStyle/>
        <a:p>
          <a:endParaRPr lang="en-US"/>
        </a:p>
      </dgm:t>
    </dgm:pt>
    <dgm:pt modelId="{E3289BCE-6963-4859-86EF-D4E941C6A076}" type="asst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Communication &amp; Outreach</a:t>
          </a:r>
          <a:endParaRPr lang="en-US" dirty="0">
            <a:solidFill>
              <a:schemeClr val="tx1"/>
            </a:solidFill>
          </a:endParaRPr>
        </a:p>
      </dgm:t>
    </dgm:pt>
    <dgm:pt modelId="{E42AD0D0-F1C1-4876-9FEF-A967FCDCC9AC}" type="parTrans" cxnId="{D374ECEC-7B02-47BD-AB74-8609020BE42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5E98EB1-59E1-45C3-959A-65BCDEDBB39B}" type="sibTrans" cxnId="{D374ECEC-7B02-47BD-AB74-8609020BE42D}">
      <dgm:prSet/>
      <dgm:spPr/>
      <dgm:t>
        <a:bodyPr/>
        <a:lstStyle/>
        <a:p>
          <a:endParaRPr lang="en-US"/>
        </a:p>
      </dgm:t>
    </dgm:pt>
    <dgm:pt modelId="{F11974E6-CFE2-4055-A29F-8FD26E360592}" type="asst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Project Team</a:t>
          </a:r>
          <a:endParaRPr lang="en-US" dirty="0">
            <a:solidFill>
              <a:schemeClr val="tx1"/>
            </a:solidFill>
          </a:endParaRPr>
        </a:p>
      </dgm:t>
    </dgm:pt>
    <dgm:pt modelId="{287E0DFF-F5BF-4D83-BEA3-96059ED32970}" type="parTrans" cxnId="{C882AFED-41FC-4DE7-AFA8-CA6CE54399E7}">
      <dgm:prSet/>
      <dgm:spPr/>
      <dgm:t>
        <a:bodyPr/>
        <a:lstStyle/>
        <a:p>
          <a:endParaRPr lang="en-US"/>
        </a:p>
      </dgm:t>
    </dgm:pt>
    <dgm:pt modelId="{7ED1F726-D570-4EC5-8A00-4A20EBDA4B98}" type="sibTrans" cxnId="{C882AFED-41FC-4DE7-AFA8-CA6CE54399E7}">
      <dgm:prSet/>
      <dgm:spPr/>
      <dgm:t>
        <a:bodyPr/>
        <a:lstStyle/>
        <a:p>
          <a:endParaRPr lang="en-US"/>
        </a:p>
      </dgm:t>
    </dgm:pt>
    <dgm:pt modelId="{97155827-D090-4AD4-B067-FB6D80407A15}">
      <dgm:prSet/>
      <dgm:spPr/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Study Group</a:t>
          </a:r>
        </a:p>
        <a:p>
          <a:pPr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Ecology</a:t>
          </a:r>
          <a:endParaRPr lang="en-US" dirty="0">
            <a:solidFill>
              <a:schemeClr val="tx1"/>
            </a:solidFill>
          </a:endParaRPr>
        </a:p>
      </dgm:t>
    </dgm:pt>
    <dgm:pt modelId="{6F87908C-7B53-400A-B6BD-2954355D271B}" type="parTrans" cxnId="{8EF424FC-F86C-4005-8BDC-8D9DB0E36808}">
      <dgm:prSet/>
      <dgm:spPr/>
      <dgm:t>
        <a:bodyPr/>
        <a:lstStyle/>
        <a:p>
          <a:endParaRPr lang="en-US"/>
        </a:p>
      </dgm:t>
    </dgm:pt>
    <dgm:pt modelId="{32A1A99B-0E2E-4B3B-A2DD-A6FFF06D1E35}" type="sibTrans" cxnId="{8EF424FC-F86C-4005-8BDC-8D9DB0E36808}">
      <dgm:prSet/>
      <dgm:spPr/>
      <dgm:t>
        <a:bodyPr/>
        <a:lstStyle/>
        <a:p>
          <a:endParaRPr lang="en-US"/>
        </a:p>
      </dgm:t>
    </dgm:pt>
    <dgm:pt modelId="{841A30AA-59E5-4627-AC39-D679A148E722}" type="pres">
      <dgm:prSet presAssocID="{5B746872-A923-4C9F-8E2B-46D7D6CC7F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73B1DF-87C5-4898-81AD-F353CCA6AD59}" type="pres">
      <dgm:prSet presAssocID="{F6991E60-10E8-4D7F-8DD5-D28CB9CE80E9}" presName="hierRoot1" presStyleCnt="0">
        <dgm:presLayoutVars>
          <dgm:hierBranch val="init"/>
        </dgm:presLayoutVars>
      </dgm:prSet>
      <dgm:spPr/>
    </dgm:pt>
    <dgm:pt modelId="{878993E6-C15D-4814-B816-172CC1EB20F0}" type="pres">
      <dgm:prSet presAssocID="{F6991E60-10E8-4D7F-8DD5-D28CB9CE80E9}" presName="rootComposite1" presStyleCnt="0"/>
      <dgm:spPr/>
    </dgm:pt>
    <dgm:pt modelId="{2DFC2A1A-BB2E-4AD2-9B32-E3D15CEA28CD}" type="pres">
      <dgm:prSet presAssocID="{F6991E60-10E8-4D7F-8DD5-D28CB9CE80E9}" presName="rootText1" presStyleLbl="node0" presStyleIdx="0" presStyleCnt="1" custScaleX="308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9A030-B6C2-447D-AA2E-56C6A4254D5D}" type="pres">
      <dgm:prSet presAssocID="{F6991E60-10E8-4D7F-8DD5-D28CB9CE80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92AA85-5625-4466-B949-1BA405DE1D20}" type="pres">
      <dgm:prSet presAssocID="{F6991E60-10E8-4D7F-8DD5-D28CB9CE80E9}" presName="hierChild2" presStyleCnt="0"/>
      <dgm:spPr/>
    </dgm:pt>
    <dgm:pt modelId="{FFD6F432-5BAC-4791-93E0-7CEBC0159E53}" type="pres">
      <dgm:prSet presAssocID="{1242B0EF-1BF5-4440-A4EB-F3B70E3AF7F1}" presName="Name37" presStyleLbl="parChTrans1D2" presStyleIdx="0" presStyleCnt="7"/>
      <dgm:spPr/>
      <dgm:t>
        <a:bodyPr/>
        <a:lstStyle/>
        <a:p>
          <a:endParaRPr lang="en-US"/>
        </a:p>
      </dgm:t>
    </dgm:pt>
    <dgm:pt modelId="{C4387D3A-4B65-464F-8ED2-51BB7DD8CC04}" type="pres">
      <dgm:prSet presAssocID="{C6170353-FCCB-48BA-BDC7-3D68F67A4484}" presName="hierRoot2" presStyleCnt="0">
        <dgm:presLayoutVars>
          <dgm:hierBranch val="init"/>
        </dgm:presLayoutVars>
      </dgm:prSet>
      <dgm:spPr/>
    </dgm:pt>
    <dgm:pt modelId="{BD05C028-130E-4045-83B6-56A942D2C3EA}" type="pres">
      <dgm:prSet presAssocID="{C6170353-FCCB-48BA-BDC7-3D68F67A4484}" presName="rootComposite" presStyleCnt="0"/>
      <dgm:spPr/>
    </dgm:pt>
    <dgm:pt modelId="{D3CAFDF7-0E9F-45CF-8840-5472F7B0B658}" type="pres">
      <dgm:prSet presAssocID="{C6170353-FCCB-48BA-BDC7-3D68F67A4484}" presName="rootText" presStyleLbl="node2" presStyleIdx="0" presStyleCnt="4" custScaleX="105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23775-EBC7-4974-9CF8-1A424AC620D9}" type="pres">
      <dgm:prSet presAssocID="{C6170353-FCCB-48BA-BDC7-3D68F67A4484}" presName="rootConnector" presStyleLbl="node2" presStyleIdx="0" presStyleCnt="4"/>
      <dgm:spPr/>
      <dgm:t>
        <a:bodyPr/>
        <a:lstStyle/>
        <a:p>
          <a:endParaRPr lang="en-US"/>
        </a:p>
      </dgm:t>
    </dgm:pt>
    <dgm:pt modelId="{E03EF6F4-B83E-4DFA-9E12-218E5C67607D}" type="pres">
      <dgm:prSet presAssocID="{C6170353-FCCB-48BA-BDC7-3D68F67A4484}" presName="hierChild4" presStyleCnt="0"/>
      <dgm:spPr/>
    </dgm:pt>
    <dgm:pt modelId="{4E22E549-52D6-4C26-B73D-5BC5F673CED9}" type="pres">
      <dgm:prSet presAssocID="{C6170353-FCCB-48BA-BDC7-3D68F67A4484}" presName="hierChild5" presStyleCnt="0"/>
      <dgm:spPr/>
    </dgm:pt>
    <dgm:pt modelId="{DDCC012C-9011-4B3E-9A2A-34C8E2791F3A}" type="pres">
      <dgm:prSet presAssocID="{B7BE9622-C408-4334-B33E-2476D4561AE8}" presName="Name37" presStyleLbl="parChTrans1D2" presStyleIdx="1" presStyleCnt="7"/>
      <dgm:spPr/>
      <dgm:t>
        <a:bodyPr/>
        <a:lstStyle/>
        <a:p>
          <a:endParaRPr lang="en-US"/>
        </a:p>
      </dgm:t>
    </dgm:pt>
    <dgm:pt modelId="{454D6CD5-8ADB-4073-8F27-A0AE5894434A}" type="pres">
      <dgm:prSet presAssocID="{18D3B4F3-9F41-4E4D-A9A3-FA4CAAF0D0DF}" presName="hierRoot2" presStyleCnt="0">
        <dgm:presLayoutVars>
          <dgm:hierBranch val="init"/>
        </dgm:presLayoutVars>
      </dgm:prSet>
      <dgm:spPr/>
    </dgm:pt>
    <dgm:pt modelId="{3D48F238-99AD-4D41-B298-C3DFF41EED81}" type="pres">
      <dgm:prSet presAssocID="{18D3B4F3-9F41-4E4D-A9A3-FA4CAAF0D0DF}" presName="rootComposite" presStyleCnt="0"/>
      <dgm:spPr/>
    </dgm:pt>
    <dgm:pt modelId="{460C4818-5B76-47F4-9AA5-C079D05E6B19}" type="pres">
      <dgm:prSet presAssocID="{18D3B4F3-9F41-4E4D-A9A3-FA4CAAF0D0D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767C7-5A1E-422E-8F97-C27940004884}" type="pres">
      <dgm:prSet presAssocID="{18D3B4F3-9F41-4E4D-A9A3-FA4CAAF0D0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9C6418E1-51E0-410F-A950-65E686650A29}" type="pres">
      <dgm:prSet presAssocID="{18D3B4F3-9F41-4E4D-A9A3-FA4CAAF0D0DF}" presName="hierChild4" presStyleCnt="0"/>
      <dgm:spPr/>
    </dgm:pt>
    <dgm:pt modelId="{87FDB424-008C-4767-8B99-CB390D1C5B36}" type="pres">
      <dgm:prSet presAssocID="{18D3B4F3-9F41-4E4D-A9A3-FA4CAAF0D0DF}" presName="hierChild5" presStyleCnt="0"/>
      <dgm:spPr/>
    </dgm:pt>
    <dgm:pt modelId="{F8255A9A-828A-466C-B9B8-0BBAD41685A5}" type="pres">
      <dgm:prSet presAssocID="{BBEDF353-B952-4F39-A303-CA3B62822FCD}" presName="Name37" presStyleLbl="parChTrans1D2" presStyleIdx="2" presStyleCnt="7"/>
      <dgm:spPr/>
      <dgm:t>
        <a:bodyPr/>
        <a:lstStyle/>
        <a:p>
          <a:endParaRPr lang="en-US"/>
        </a:p>
      </dgm:t>
    </dgm:pt>
    <dgm:pt modelId="{3AF6D75D-83D2-4E0F-A86B-F135C63F090A}" type="pres">
      <dgm:prSet presAssocID="{3C8C2FB2-3D87-49B7-BAFC-1A9C63B98662}" presName="hierRoot2" presStyleCnt="0">
        <dgm:presLayoutVars>
          <dgm:hierBranch val="init"/>
        </dgm:presLayoutVars>
      </dgm:prSet>
      <dgm:spPr/>
    </dgm:pt>
    <dgm:pt modelId="{8939AD68-B3AE-40F6-BA40-035EA02F57BE}" type="pres">
      <dgm:prSet presAssocID="{3C8C2FB2-3D87-49B7-BAFC-1A9C63B98662}" presName="rootComposite" presStyleCnt="0"/>
      <dgm:spPr/>
    </dgm:pt>
    <dgm:pt modelId="{92344CA4-9DBC-495A-8F73-B15B79946637}" type="pres">
      <dgm:prSet presAssocID="{3C8C2FB2-3D87-49B7-BAFC-1A9C63B9866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096F2-646F-488E-A21A-90FCF1AD228B}" type="pres">
      <dgm:prSet presAssocID="{3C8C2FB2-3D87-49B7-BAFC-1A9C63B98662}" presName="rootConnector" presStyleLbl="node2" presStyleIdx="2" presStyleCnt="4"/>
      <dgm:spPr/>
      <dgm:t>
        <a:bodyPr/>
        <a:lstStyle/>
        <a:p>
          <a:endParaRPr lang="en-US"/>
        </a:p>
      </dgm:t>
    </dgm:pt>
    <dgm:pt modelId="{6451360E-FD18-455A-92ED-79CDD4F35FE1}" type="pres">
      <dgm:prSet presAssocID="{3C8C2FB2-3D87-49B7-BAFC-1A9C63B98662}" presName="hierChild4" presStyleCnt="0"/>
      <dgm:spPr/>
    </dgm:pt>
    <dgm:pt modelId="{F166B65D-998D-4D45-A69E-E45A052CCD3A}" type="pres">
      <dgm:prSet presAssocID="{3C8C2FB2-3D87-49B7-BAFC-1A9C63B98662}" presName="hierChild5" presStyleCnt="0"/>
      <dgm:spPr/>
    </dgm:pt>
    <dgm:pt modelId="{928B5F12-F734-4D03-AA88-0A21344F250C}" type="pres">
      <dgm:prSet presAssocID="{6F87908C-7B53-400A-B6BD-2954355D271B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9A8B592-90D6-4392-8031-51F491768141}" type="pres">
      <dgm:prSet presAssocID="{97155827-D090-4AD4-B067-FB6D80407A15}" presName="hierRoot2" presStyleCnt="0">
        <dgm:presLayoutVars>
          <dgm:hierBranch val="init"/>
        </dgm:presLayoutVars>
      </dgm:prSet>
      <dgm:spPr/>
    </dgm:pt>
    <dgm:pt modelId="{482073F3-F5CD-4083-B8D6-782002CEC14D}" type="pres">
      <dgm:prSet presAssocID="{97155827-D090-4AD4-B067-FB6D80407A15}" presName="rootComposite" presStyleCnt="0"/>
      <dgm:spPr/>
    </dgm:pt>
    <dgm:pt modelId="{7AC85B84-535C-49CF-89C5-35C653D907A9}" type="pres">
      <dgm:prSet presAssocID="{97155827-D090-4AD4-B067-FB6D80407A1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14887-8A77-4576-8B88-38DF8FDE7E14}" type="pres">
      <dgm:prSet presAssocID="{97155827-D090-4AD4-B067-FB6D80407A15}" presName="rootConnector" presStyleLbl="node2" presStyleIdx="3" presStyleCnt="4"/>
      <dgm:spPr/>
      <dgm:t>
        <a:bodyPr/>
        <a:lstStyle/>
        <a:p>
          <a:endParaRPr lang="en-US"/>
        </a:p>
      </dgm:t>
    </dgm:pt>
    <dgm:pt modelId="{9075D779-27EB-4291-B3D2-B9CBB913A354}" type="pres">
      <dgm:prSet presAssocID="{97155827-D090-4AD4-B067-FB6D80407A15}" presName="hierChild4" presStyleCnt="0"/>
      <dgm:spPr/>
    </dgm:pt>
    <dgm:pt modelId="{28339F8F-26AA-4E28-A212-5D68C9893105}" type="pres">
      <dgm:prSet presAssocID="{97155827-D090-4AD4-B067-FB6D80407A15}" presName="hierChild5" presStyleCnt="0"/>
      <dgm:spPr/>
    </dgm:pt>
    <dgm:pt modelId="{A6FA75B0-0E9B-4E79-90A2-714F09A0EDE1}" type="pres">
      <dgm:prSet presAssocID="{F6991E60-10E8-4D7F-8DD5-D28CB9CE80E9}" presName="hierChild3" presStyleCnt="0"/>
      <dgm:spPr/>
    </dgm:pt>
    <dgm:pt modelId="{7BB50F5A-86A7-4B16-AFD7-7D8E73125C95}" type="pres">
      <dgm:prSet presAssocID="{87215CA4-D4D2-48EE-BCFB-963810764EA2}" presName="Name111" presStyleLbl="parChTrans1D2" presStyleIdx="4" presStyleCnt="7"/>
      <dgm:spPr/>
      <dgm:t>
        <a:bodyPr/>
        <a:lstStyle/>
        <a:p>
          <a:endParaRPr lang="en-US"/>
        </a:p>
      </dgm:t>
    </dgm:pt>
    <dgm:pt modelId="{BEB0E787-F620-4B80-B010-0CF9C9138682}" type="pres">
      <dgm:prSet presAssocID="{3BAD5707-C107-4A83-A98C-AE36E25CF8AB}" presName="hierRoot3" presStyleCnt="0">
        <dgm:presLayoutVars>
          <dgm:hierBranch val="init"/>
        </dgm:presLayoutVars>
      </dgm:prSet>
      <dgm:spPr/>
    </dgm:pt>
    <dgm:pt modelId="{C72C37D6-4847-4DE9-A7B8-A7E602B0FFD1}" type="pres">
      <dgm:prSet presAssocID="{3BAD5707-C107-4A83-A98C-AE36E25CF8AB}" presName="rootComposite3" presStyleCnt="0"/>
      <dgm:spPr/>
    </dgm:pt>
    <dgm:pt modelId="{D68032FF-71C2-4D2B-9C06-6AB3AF4567F8}" type="pres">
      <dgm:prSet presAssocID="{3BAD5707-C107-4A83-A98C-AE36E25CF8A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AB2F6-B747-4AAF-B474-DB46B53935B9}" type="pres">
      <dgm:prSet presAssocID="{3BAD5707-C107-4A83-A98C-AE36E25CF8AB}" presName="rootConnector3" presStyleLbl="asst1" presStyleIdx="0" presStyleCnt="3"/>
      <dgm:spPr/>
      <dgm:t>
        <a:bodyPr/>
        <a:lstStyle/>
        <a:p>
          <a:endParaRPr lang="en-US"/>
        </a:p>
      </dgm:t>
    </dgm:pt>
    <dgm:pt modelId="{B347CC7D-4D55-4B04-B0F9-8757EF2C19DB}" type="pres">
      <dgm:prSet presAssocID="{3BAD5707-C107-4A83-A98C-AE36E25CF8AB}" presName="hierChild6" presStyleCnt="0"/>
      <dgm:spPr/>
    </dgm:pt>
    <dgm:pt modelId="{77A86A2C-B51D-42B8-844C-56DB168CC201}" type="pres">
      <dgm:prSet presAssocID="{3BAD5707-C107-4A83-A98C-AE36E25CF8AB}" presName="hierChild7" presStyleCnt="0"/>
      <dgm:spPr/>
    </dgm:pt>
    <dgm:pt modelId="{C5CDD7DA-2FA5-4ED9-B839-583A5940459A}" type="pres">
      <dgm:prSet presAssocID="{287E0DFF-F5BF-4D83-BEA3-96059ED32970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A5B0383B-9C18-45AA-AEC1-1C6CD569B3D7}" type="pres">
      <dgm:prSet presAssocID="{F11974E6-CFE2-4055-A29F-8FD26E360592}" presName="hierRoot3" presStyleCnt="0">
        <dgm:presLayoutVars>
          <dgm:hierBranch val="init"/>
        </dgm:presLayoutVars>
      </dgm:prSet>
      <dgm:spPr/>
    </dgm:pt>
    <dgm:pt modelId="{A6FB9798-66F2-4EA1-95CA-6CB42B52D07C}" type="pres">
      <dgm:prSet presAssocID="{F11974E6-CFE2-4055-A29F-8FD26E360592}" presName="rootComposite3" presStyleCnt="0"/>
      <dgm:spPr/>
    </dgm:pt>
    <dgm:pt modelId="{B23C5EA0-076D-45D6-B236-1C3699463630}" type="pres">
      <dgm:prSet presAssocID="{F11974E6-CFE2-4055-A29F-8FD26E360592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91564B-D305-402A-B031-595DFC7DA1C2}" type="pres">
      <dgm:prSet presAssocID="{F11974E6-CFE2-4055-A29F-8FD26E360592}" presName="rootConnector3" presStyleLbl="asst1" presStyleIdx="1" presStyleCnt="3"/>
      <dgm:spPr/>
      <dgm:t>
        <a:bodyPr/>
        <a:lstStyle/>
        <a:p>
          <a:endParaRPr lang="en-US"/>
        </a:p>
      </dgm:t>
    </dgm:pt>
    <dgm:pt modelId="{9B6E69EF-8D8A-4F9F-AC5A-914E98CB4427}" type="pres">
      <dgm:prSet presAssocID="{F11974E6-CFE2-4055-A29F-8FD26E360592}" presName="hierChild6" presStyleCnt="0"/>
      <dgm:spPr/>
    </dgm:pt>
    <dgm:pt modelId="{5CDCFD81-00F8-480B-B24C-0F68374E7DB6}" type="pres">
      <dgm:prSet presAssocID="{F11974E6-CFE2-4055-A29F-8FD26E360592}" presName="hierChild7" presStyleCnt="0"/>
      <dgm:spPr/>
    </dgm:pt>
    <dgm:pt modelId="{136D668B-33A1-4059-891F-571747FF6ED4}" type="pres">
      <dgm:prSet presAssocID="{E42AD0D0-F1C1-4876-9FEF-A967FCDCC9AC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4BAEDBA2-C805-4299-AB19-AC0E8B80CA74}" type="pres">
      <dgm:prSet presAssocID="{E3289BCE-6963-4859-86EF-D4E941C6A076}" presName="hierRoot3" presStyleCnt="0">
        <dgm:presLayoutVars>
          <dgm:hierBranch val="init"/>
        </dgm:presLayoutVars>
      </dgm:prSet>
      <dgm:spPr/>
    </dgm:pt>
    <dgm:pt modelId="{DBF95E46-C1DA-4DFC-8261-FCB14CF22BB7}" type="pres">
      <dgm:prSet presAssocID="{E3289BCE-6963-4859-86EF-D4E941C6A076}" presName="rootComposite3" presStyleCnt="0"/>
      <dgm:spPr/>
    </dgm:pt>
    <dgm:pt modelId="{3EB204B7-9D91-4E9E-8371-06DDEC888E2A}" type="pres">
      <dgm:prSet presAssocID="{E3289BCE-6963-4859-86EF-D4E941C6A076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5852A2-ACDC-48AF-A993-E50D51DFAFE4}" type="pres">
      <dgm:prSet presAssocID="{E3289BCE-6963-4859-86EF-D4E941C6A076}" presName="rootConnector3" presStyleLbl="asst1" presStyleIdx="2" presStyleCnt="3"/>
      <dgm:spPr/>
      <dgm:t>
        <a:bodyPr/>
        <a:lstStyle/>
        <a:p>
          <a:endParaRPr lang="en-US"/>
        </a:p>
      </dgm:t>
    </dgm:pt>
    <dgm:pt modelId="{029B8363-A3D1-42C5-88F1-23F004862FE0}" type="pres">
      <dgm:prSet presAssocID="{E3289BCE-6963-4859-86EF-D4E941C6A076}" presName="hierChild6" presStyleCnt="0"/>
      <dgm:spPr/>
    </dgm:pt>
    <dgm:pt modelId="{033DC7FE-F859-4354-9B76-3DBDD33787AB}" type="pres">
      <dgm:prSet presAssocID="{E3289BCE-6963-4859-86EF-D4E941C6A076}" presName="hierChild7" presStyleCnt="0"/>
      <dgm:spPr/>
    </dgm:pt>
  </dgm:ptLst>
  <dgm:cxnLst>
    <dgm:cxn modelId="{BD7275D6-AEC9-46E2-B5C7-D4625685252F}" type="presOf" srcId="{287E0DFF-F5BF-4D83-BEA3-96059ED32970}" destId="{C5CDD7DA-2FA5-4ED9-B839-583A5940459A}" srcOrd="0" destOrd="0" presId="urn:microsoft.com/office/officeart/2005/8/layout/orgChart1"/>
    <dgm:cxn modelId="{FAC55A7F-25F3-4071-8700-5ADF0FC5E75A}" type="presOf" srcId="{F11974E6-CFE2-4055-A29F-8FD26E360592}" destId="{B23C5EA0-076D-45D6-B236-1C3699463630}" srcOrd="0" destOrd="0" presId="urn:microsoft.com/office/officeart/2005/8/layout/orgChart1"/>
    <dgm:cxn modelId="{9D40D9F4-B8A4-411E-8C05-FB4DBF39F9E4}" type="presOf" srcId="{BBEDF353-B952-4F39-A303-CA3B62822FCD}" destId="{F8255A9A-828A-466C-B9B8-0BBAD41685A5}" srcOrd="0" destOrd="0" presId="urn:microsoft.com/office/officeart/2005/8/layout/orgChart1"/>
    <dgm:cxn modelId="{8A739C1C-1844-4113-B75C-B5696A8FC884}" type="presOf" srcId="{3C8C2FB2-3D87-49B7-BAFC-1A9C63B98662}" destId="{EB1096F2-646F-488E-A21A-90FCF1AD228B}" srcOrd="1" destOrd="0" presId="urn:microsoft.com/office/officeart/2005/8/layout/orgChart1"/>
    <dgm:cxn modelId="{ECBDC990-D21A-46E8-A5CE-CF2755F60E9D}" type="presOf" srcId="{F6991E60-10E8-4D7F-8DD5-D28CB9CE80E9}" destId="{AAE9A030-B6C2-447D-AA2E-56C6A4254D5D}" srcOrd="1" destOrd="0" presId="urn:microsoft.com/office/officeart/2005/8/layout/orgChart1"/>
    <dgm:cxn modelId="{EF8AC820-1C0B-45D6-A8FC-AC1E20024834}" type="presOf" srcId="{3BAD5707-C107-4A83-A98C-AE36E25CF8AB}" destId="{D68032FF-71C2-4D2B-9C06-6AB3AF4567F8}" srcOrd="0" destOrd="0" presId="urn:microsoft.com/office/officeart/2005/8/layout/orgChart1"/>
    <dgm:cxn modelId="{615D7FEE-3403-4B55-8004-130EECFC4854}" type="presOf" srcId="{3BAD5707-C107-4A83-A98C-AE36E25CF8AB}" destId="{FA7AB2F6-B747-4AAF-B474-DB46B53935B9}" srcOrd="1" destOrd="0" presId="urn:microsoft.com/office/officeart/2005/8/layout/orgChart1"/>
    <dgm:cxn modelId="{447684DB-4E40-4A84-BB34-71D3ED33B818}" type="presOf" srcId="{B7BE9622-C408-4334-B33E-2476D4561AE8}" destId="{DDCC012C-9011-4B3E-9A2A-34C8E2791F3A}" srcOrd="0" destOrd="0" presId="urn:microsoft.com/office/officeart/2005/8/layout/orgChart1"/>
    <dgm:cxn modelId="{EDC47BF0-F45D-4B05-921D-245B27E7333B}" srcId="{5B746872-A923-4C9F-8E2B-46D7D6CC7FFA}" destId="{F6991E60-10E8-4D7F-8DD5-D28CB9CE80E9}" srcOrd="0" destOrd="0" parTransId="{AD56A465-867C-4EB3-A5EE-BF6B4E64F080}" sibTransId="{9A197281-9D19-4A40-8C75-B776A5BAD540}"/>
    <dgm:cxn modelId="{DA711CB5-13F2-4CAE-86AF-613D3E14375B}" type="presOf" srcId="{87215CA4-D4D2-48EE-BCFB-963810764EA2}" destId="{7BB50F5A-86A7-4B16-AFD7-7D8E73125C95}" srcOrd="0" destOrd="0" presId="urn:microsoft.com/office/officeart/2005/8/layout/orgChart1"/>
    <dgm:cxn modelId="{2218BCC1-809A-4A9C-86D0-56AC187C5276}" type="presOf" srcId="{1242B0EF-1BF5-4440-A4EB-F3B70E3AF7F1}" destId="{FFD6F432-5BAC-4791-93E0-7CEBC0159E53}" srcOrd="0" destOrd="0" presId="urn:microsoft.com/office/officeart/2005/8/layout/orgChart1"/>
    <dgm:cxn modelId="{4FC11B2C-8DCB-420C-82BD-95796964E71B}" srcId="{F6991E60-10E8-4D7F-8DD5-D28CB9CE80E9}" destId="{3BAD5707-C107-4A83-A98C-AE36E25CF8AB}" srcOrd="0" destOrd="0" parTransId="{87215CA4-D4D2-48EE-BCFB-963810764EA2}" sibTransId="{BAE021E6-D44A-4FE8-9413-809C16D7F034}"/>
    <dgm:cxn modelId="{527C06D1-15B0-4966-B94C-A3BB772BDC30}" type="presOf" srcId="{C6170353-FCCB-48BA-BDC7-3D68F67A4484}" destId="{D3CAFDF7-0E9F-45CF-8840-5472F7B0B658}" srcOrd="0" destOrd="0" presId="urn:microsoft.com/office/officeart/2005/8/layout/orgChart1"/>
    <dgm:cxn modelId="{C882AFED-41FC-4DE7-AFA8-CA6CE54399E7}" srcId="{F6991E60-10E8-4D7F-8DD5-D28CB9CE80E9}" destId="{F11974E6-CFE2-4055-A29F-8FD26E360592}" srcOrd="1" destOrd="0" parTransId="{287E0DFF-F5BF-4D83-BEA3-96059ED32970}" sibTransId="{7ED1F726-D570-4EC5-8A00-4A20EBDA4B98}"/>
    <dgm:cxn modelId="{40B4698D-6337-4E92-B190-2F4A2009C388}" type="presOf" srcId="{3C8C2FB2-3D87-49B7-BAFC-1A9C63B98662}" destId="{92344CA4-9DBC-495A-8F73-B15B79946637}" srcOrd="0" destOrd="0" presId="urn:microsoft.com/office/officeart/2005/8/layout/orgChart1"/>
    <dgm:cxn modelId="{6A5743E8-8BCF-4954-BB95-E126C810D2DC}" type="presOf" srcId="{18D3B4F3-9F41-4E4D-A9A3-FA4CAAF0D0DF}" destId="{DC5767C7-5A1E-422E-8F97-C27940004884}" srcOrd="1" destOrd="0" presId="urn:microsoft.com/office/officeart/2005/8/layout/orgChart1"/>
    <dgm:cxn modelId="{8EF424FC-F86C-4005-8BDC-8D9DB0E36808}" srcId="{F6991E60-10E8-4D7F-8DD5-D28CB9CE80E9}" destId="{97155827-D090-4AD4-B067-FB6D80407A15}" srcOrd="5" destOrd="0" parTransId="{6F87908C-7B53-400A-B6BD-2954355D271B}" sibTransId="{32A1A99B-0E2E-4B3B-A2DD-A6FFF06D1E35}"/>
    <dgm:cxn modelId="{81B3C93B-C90F-47AC-AC0E-DC362AD6BF15}" type="presOf" srcId="{F11974E6-CFE2-4055-A29F-8FD26E360592}" destId="{8191564B-D305-402A-B031-595DFC7DA1C2}" srcOrd="1" destOrd="0" presId="urn:microsoft.com/office/officeart/2005/8/layout/orgChart1"/>
    <dgm:cxn modelId="{261C7239-7C46-4057-A2D2-F75610DE5428}" srcId="{F6991E60-10E8-4D7F-8DD5-D28CB9CE80E9}" destId="{18D3B4F3-9F41-4E4D-A9A3-FA4CAAF0D0DF}" srcOrd="3" destOrd="0" parTransId="{B7BE9622-C408-4334-B33E-2476D4561AE8}" sibTransId="{097F49B7-7A59-4989-8E70-D445E47F5034}"/>
    <dgm:cxn modelId="{9CD7C754-F666-4098-A7EB-13B150E7F70E}" type="presOf" srcId="{F6991E60-10E8-4D7F-8DD5-D28CB9CE80E9}" destId="{2DFC2A1A-BB2E-4AD2-9B32-E3D15CEA28CD}" srcOrd="0" destOrd="0" presId="urn:microsoft.com/office/officeart/2005/8/layout/orgChart1"/>
    <dgm:cxn modelId="{262B7937-F5DE-4617-AC57-DF5D9F2FEBB7}" type="presOf" srcId="{97155827-D090-4AD4-B067-FB6D80407A15}" destId="{7AC85B84-535C-49CF-89C5-35C653D907A9}" srcOrd="0" destOrd="0" presId="urn:microsoft.com/office/officeart/2005/8/layout/orgChart1"/>
    <dgm:cxn modelId="{A202A084-178F-4EAF-BBC8-821B76B9C104}" type="presOf" srcId="{6F87908C-7B53-400A-B6BD-2954355D271B}" destId="{928B5F12-F734-4D03-AA88-0A21344F250C}" srcOrd="0" destOrd="0" presId="urn:microsoft.com/office/officeart/2005/8/layout/orgChart1"/>
    <dgm:cxn modelId="{F96455F3-46FE-491D-9303-E7B836CCC3F5}" type="presOf" srcId="{E3289BCE-6963-4859-86EF-D4E941C6A076}" destId="{3EB204B7-9D91-4E9E-8371-06DDEC888E2A}" srcOrd="0" destOrd="0" presId="urn:microsoft.com/office/officeart/2005/8/layout/orgChart1"/>
    <dgm:cxn modelId="{D0CDA479-0745-4B9C-8264-835903963B81}" type="presOf" srcId="{E3289BCE-6963-4859-86EF-D4E941C6A076}" destId="{7C5852A2-ACDC-48AF-A993-E50D51DFAFE4}" srcOrd="1" destOrd="0" presId="urn:microsoft.com/office/officeart/2005/8/layout/orgChart1"/>
    <dgm:cxn modelId="{BC1BF78E-8036-4AAA-8AC9-141F4B03EEE5}" type="presOf" srcId="{97155827-D090-4AD4-B067-FB6D80407A15}" destId="{CCF14887-8A77-4576-8B88-38DF8FDE7E14}" srcOrd="1" destOrd="0" presId="urn:microsoft.com/office/officeart/2005/8/layout/orgChart1"/>
    <dgm:cxn modelId="{537EE38A-82B0-4D12-A514-3FB865BD319C}" type="presOf" srcId="{E42AD0D0-F1C1-4876-9FEF-A967FCDCC9AC}" destId="{136D668B-33A1-4059-891F-571747FF6ED4}" srcOrd="0" destOrd="0" presId="urn:microsoft.com/office/officeart/2005/8/layout/orgChart1"/>
    <dgm:cxn modelId="{807BE031-E694-4EA6-9B17-92E73F382E4D}" srcId="{F6991E60-10E8-4D7F-8DD5-D28CB9CE80E9}" destId="{3C8C2FB2-3D87-49B7-BAFC-1A9C63B98662}" srcOrd="4" destOrd="0" parTransId="{BBEDF353-B952-4F39-A303-CA3B62822FCD}" sibTransId="{44CD5DAE-71B0-4A3B-B14C-8E744092C727}"/>
    <dgm:cxn modelId="{E41A9AD2-B4A0-4C62-81B6-056F8280A5F9}" type="presOf" srcId="{18D3B4F3-9F41-4E4D-A9A3-FA4CAAF0D0DF}" destId="{460C4818-5B76-47F4-9AA5-C079D05E6B19}" srcOrd="0" destOrd="0" presId="urn:microsoft.com/office/officeart/2005/8/layout/orgChart1"/>
    <dgm:cxn modelId="{C80FF6B8-A99F-4366-B02F-3D7869C8295A}" srcId="{F6991E60-10E8-4D7F-8DD5-D28CB9CE80E9}" destId="{C6170353-FCCB-48BA-BDC7-3D68F67A4484}" srcOrd="2" destOrd="0" parTransId="{1242B0EF-1BF5-4440-A4EB-F3B70E3AF7F1}" sibTransId="{B6DBF710-1696-42D9-A7E0-004FE7ECFC9E}"/>
    <dgm:cxn modelId="{C62F410A-A281-4D54-A42E-2D1A4B56F59F}" type="presOf" srcId="{5B746872-A923-4C9F-8E2B-46D7D6CC7FFA}" destId="{841A30AA-59E5-4627-AC39-D679A148E722}" srcOrd="0" destOrd="0" presId="urn:microsoft.com/office/officeart/2005/8/layout/orgChart1"/>
    <dgm:cxn modelId="{30BAE0C7-876A-4CE9-8041-9EB6BD6F874E}" type="presOf" srcId="{C6170353-FCCB-48BA-BDC7-3D68F67A4484}" destId="{AC623775-EBC7-4974-9CF8-1A424AC620D9}" srcOrd="1" destOrd="0" presId="urn:microsoft.com/office/officeart/2005/8/layout/orgChart1"/>
    <dgm:cxn modelId="{D374ECEC-7B02-47BD-AB74-8609020BE42D}" srcId="{F6991E60-10E8-4D7F-8DD5-D28CB9CE80E9}" destId="{E3289BCE-6963-4859-86EF-D4E941C6A076}" srcOrd="6" destOrd="0" parTransId="{E42AD0D0-F1C1-4876-9FEF-A967FCDCC9AC}" sibTransId="{F5E98EB1-59E1-45C3-959A-65BCDEDBB39B}"/>
    <dgm:cxn modelId="{5EC7EEF7-4E3B-467C-A77B-1B1A0D7C8AE2}" type="presParOf" srcId="{841A30AA-59E5-4627-AC39-D679A148E722}" destId="{EC73B1DF-87C5-4898-81AD-F353CCA6AD59}" srcOrd="0" destOrd="0" presId="urn:microsoft.com/office/officeart/2005/8/layout/orgChart1"/>
    <dgm:cxn modelId="{FF2A8F32-75CC-46B3-B698-B71FA154937A}" type="presParOf" srcId="{EC73B1DF-87C5-4898-81AD-F353CCA6AD59}" destId="{878993E6-C15D-4814-B816-172CC1EB20F0}" srcOrd="0" destOrd="0" presId="urn:microsoft.com/office/officeart/2005/8/layout/orgChart1"/>
    <dgm:cxn modelId="{957D0817-96EC-4678-BE89-CA4467AEC2E3}" type="presParOf" srcId="{878993E6-C15D-4814-B816-172CC1EB20F0}" destId="{2DFC2A1A-BB2E-4AD2-9B32-E3D15CEA28CD}" srcOrd="0" destOrd="0" presId="urn:microsoft.com/office/officeart/2005/8/layout/orgChart1"/>
    <dgm:cxn modelId="{3B10BFB2-41F4-4843-90BB-3AC6F199FAA6}" type="presParOf" srcId="{878993E6-C15D-4814-B816-172CC1EB20F0}" destId="{AAE9A030-B6C2-447D-AA2E-56C6A4254D5D}" srcOrd="1" destOrd="0" presId="urn:microsoft.com/office/officeart/2005/8/layout/orgChart1"/>
    <dgm:cxn modelId="{6B5EC82C-08A9-4F7F-ACC0-4E3CCB215F84}" type="presParOf" srcId="{EC73B1DF-87C5-4898-81AD-F353CCA6AD59}" destId="{DD92AA85-5625-4466-B949-1BA405DE1D20}" srcOrd="1" destOrd="0" presId="urn:microsoft.com/office/officeart/2005/8/layout/orgChart1"/>
    <dgm:cxn modelId="{7099C4C3-B0BF-4DC8-A706-93EF3594968C}" type="presParOf" srcId="{DD92AA85-5625-4466-B949-1BA405DE1D20}" destId="{FFD6F432-5BAC-4791-93E0-7CEBC0159E53}" srcOrd="0" destOrd="0" presId="urn:microsoft.com/office/officeart/2005/8/layout/orgChart1"/>
    <dgm:cxn modelId="{A3E2C004-4C44-43BF-955E-6C1800DE30DC}" type="presParOf" srcId="{DD92AA85-5625-4466-B949-1BA405DE1D20}" destId="{C4387D3A-4B65-464F-8ED2-51BB7DD8CC04}" srcOrd="1" destOrd="0" presId="urn:microsoft.com/office/officeart/2005/8/layout/orgChart1"/>
    <dgm:cxn modelId="{DB1D59E7-ECA4-4A54-8FEC-795F76E93F14}" type="presParOf" srcId="{C4387D3A-4B65-464F-8ED2-51BB7DD8CC04}" destId="{BD05C028-130E-4045-83B6-56A942D2C3EA}" srcOrd="0" destOrd="0" presId="urn:microsoft.com/office/officeart/2005/8/layout/orgChart1"/>
    <dgm:cxn modelId="{9ACA8171-AAF6-4293-8A04-13B3F057B812}" type="presParOf" srcId="{BD05C028-130E-4045-83B6-56A942D2C3EA}" destId="{D3CAFDF7-0E9F-45CF-8840-5472F7B0B658}" srcOrd="0" destOrd="0" presId="urn:microsoft.com/office/officeart/2005/8/layout/orgChart1"/>
    <dgm:cxn modelId="{DF8047AF-A98A-4D31-99CB-303DE4E55591}" type="presParOf" srcId="{BD05C028-130E-4045-83B6-56A942D2C3EA}" destId="{AC623775-EBC7-4974-9CF8-1A424AC620D9}" srcOrd="1" destOrd="0" presId="urn:microsoft.com/office/officeart/2005/8/layout/orgChart1"/>
    <dgm:cxn modelId="{1FE517D0-E5D7-47CE-958C-EA9B7C589D42}" type="presParOf" srcId="{C4387D3A-4B65-464F-8ED2-51BB7DD8CC04}" destId="{E03EF6F4-B83E-4DFA-9E12-218E5C67607D}" srcOrd="1" destOrd="0" presId="urn:microsoft.com/office/officeart/2005/8/layout/orgChart1"/>
    <dgm:cxn modelId="{56A32589-FD76-49A2-B7A2-69F2F1E0C7D7}" type="presParOf" srcId="{C4387D3A-4B65-464F-8ED2-51BB7DD8CC04}" destId="{4E22E549-52D6-4C26-B73D-5BC5F673CED9}" srcOrd="2" destOrd="0" presId="urn:microsoft.com/office/officeart/2005/8/layout/orgChart1"/>
    <dgm:cxn modelId="{6AF6104D-686C-47EE-AFFE-1D3243254C6A}" type="presParOf" srcId="{DD92AA85-5625-4466-B949-1BA405DE1D20}" destId="{DDCC012C-9011-4B3E-9A2A-34C8E2791F3A}" srcOrd="2" destOrd="0" presId="urn:microsoft.com/office/officeart/2005/8/layout/orgChart1"/>
    <dgm:cxn modelId="{7679AB5E-582B-444F-8ACE-2B08CAFC66A9}" type="presParOf" srcId="{DD92AA85-5625-4466-B949-1BA405DE1D20}" destId="{454D6CD5-8ADB-4073-8F27-A0AE5894434A}" srcOrd="3" destOrd="0" presId="urn:microsoft.com/office/officeart/2005/8/layout/orgChart1"/>
    <dgm:cxn modelId="{8FD35BE2-2C25-40B4-B82A-60DD2B0EA4EA}" type="presParOf" srcId="{454D6CD5-8ADB-4073-8F27-A0AE5894434A}" destId="{3D48F238-99AD-4D41-B298-C3DFF41EED81}" srcOrd="0" destOrd="0" presId="urn:microsoft.com/office/officeart/2005/8/layout/orgChart1"/>
    <dgm:cxn modelId="{4FCB3946-CC23-433F-9688-E9AAE5DF19AB}" type="presParOf" srcId="{3D48F238-99AD-4D41-B298-C3DFF41EED81}" destId="{460C4818-5B76-47F4-9AA5-C079D05E6B19}" srcOrd="0" destOrd="0" presId="urn:microsoft.com/office/officeart/2005/8/layout/orgChart1"/>
    <dgm:cxn modelId="{7EF127F4-56D5-4DF3-AC0D-D44F10608F56}" type="presParOf" srcId="{3D48F238-99AD-4D41-B298-C3DFF41EED81}" destId="{DC5767C7-5A1E-422E-8F97-C27940004884}" srcOrd="1" destOrd="0" presId="urn:microsoft.com/office/officeart/2005/8/layout/orgChart1"/>
    <dgm:cxn modelId="{EFCD2220-CFF4-42BA-AAD7-B5751756D8DF}" type="presParOf" srcId="{454D6CD5-8ADB-4073-8F27-A0AE5894434A}" destId="{9C6418E1-51E0-410F-A950-65E686650A29}" srcOrd="1" destOrd="0" presId="urn:microsoft.com/office/officeart/2005/8/layout/orgChart1"/>
    <dgm:cxn modelId="{050E87D7-B762-4300-9C94-4973BA96E49C}" type="presParOf" srcId="{454D6CD5-8ADB-4073-8F27-A0AE5894434A}" destId="{87FDB424-008C-4767-8B99-CB390D1C5B36}" srcOrd="2" destOrd="0" presId="urn:microsoft.com/office/officeart/2005/8/layout/orgChart1"/>
    <dgm:cxn modelId="{F1F91A24-A23C-4BFD-A278-7F7A3048E869}" type="presParOf" srcId="{DD92AA85-5625-4466-B949-1BA405DE1D20}" destId="{F8255A9A-828A-466C-B9B8-0BBAD41685A5}" srcOrd="4" destOrd="0" presId="urn:microsoft.com/office/officeart/2005/8/layout/orgChart1"/>
    <dgm:cxn modelId="{852ED72E-2CB5-4789-9BE8-85DAAA3D1C55}" type="presParOf" srcId="{DD92AA85-5625-4466-B949-1BA405DE1D20}" destId="{3AF6D75D-83D2-4E0F-A86B-F135C63F090A}" srcOrd="5" destOrd="0" presId="urn:microsoft.com/office/officeart/2005/8/layout/orgChart1"/>
    <dgm:cxn modelId="{0B9FFA02-6773-4A8B-B0D2-68BDA69AD164}" type="presParOf" srcId="{3AF6D75D-83D2-4E0F-A86B-F135C63F090A}" destId="{8939AD68-B3AE-40F6-BA40-035EA02F57BE}" srcOrd="0" destOrd="0" presId="urn:microsoft.com/office/officeart/2005/8/layout/orgChart1"/>
    <dgm:cxn modelId="{2DF6B8F1-7899-4F86-9015-95673CEB081E}" type="presParOf" srcId="{8939AD68-B3AE-40F6-BA40-035EA02F57BE}" destId="{92344CA4-9DBC-495A-8F73-B15B79946637}" srcOrd="0" destOrd="0" presId="urn:microsoft.com/office/officeart/2005/8/layout/orgChart1"/>
    <dgm:cxn modelId="{B5345E6E-F333-468A-A210-77302421D7E2}" type="presParOf" srcId="{8939AD68-B3AE-40F6-BA40-035EA02F57BE}" destId="{EB1096F2-646F-488E-A21A-90FCF1AD228B}" srcOrd="1" destOrd="0" presId="urn:microsoft.com/office/officeart/2005/8/layout/orgChart1"/>
    <dgm:cxn modelId="{58CE8F50-E286-44B5-A037-8F473683C30B}" type="presParOf" srcId="{3AF6D75D-83D2-4E0F-A86B-F135C63F090A}" destId="{6451360E-FD18-455A-92ED-79CDD4F35FE1}" srcOrd="1" destOrd="0" presId="urn:microsoft.com/office/officeart/2005/8/layout/orgChart1"/>
    <dgm:cxn modelId="{14A51A59-B775-4A4B-A813-0803CF5A1326}" type="presParOf" srcId="{3AF6D75D-83D2-4E0F-A86B-F135C63F090A}" destId="{F166B65D-998D-4D45-A69E-E45A052CCD3A}" srcOrd="2" destOrd="0" presId="urn:microsoft.com/office/officeart/2005/8/layout/orgChart1"/>
    <dgm:cxn modelId="{667379C5-E3D4-44C5-AC89-DC1811C40874}" type="presParOf" srcId="{DD92AA85-5625-4466-B949-1BA405DE1D20}" destId="{928B5F12-F734-4D03-AA88-0A21344F250C}" srcOrd="6" destOrd="0" presId="urn:microsoft.com/office/officeart/2005/8/layout/orgChart1"/>
    <dgm:cxn modelId="{987582F0-6AB8-4665-83C4-5FF62E5990C4}" type="presParOf" srcId="{DD92AA85-5625-4466-B949-1BA405DE1D20}" destId="{D9A8B592-90D6-4392-8031-51F491768141}" srcOrd="7" destOrd="0" presId="urn:microsoft.com/office/officeart/2005/8/layout/orgChart1"/>
    <dgm:cxn modelId="{E8D9E688-4F63-4868-9A2A-2B5444424EC8}" type="presParOf" srcId="{D9A8B592-90D6-4392-8031-51F491768141}" destId="{482073F3-F5CD-4083-B8D6-782002CEC14D}" srcOrd="0" destOrd="0" presId="urn:microsoft.com/office/officeart/2005/8/layout/orgChart1"/>
    <dgm:cxn modelId="{225D9F62-37AE-4790-932C-287030E0AAA4}" type="presParOf" srcId="{482073F3-F5CD-4083-B8D6-782002CEC14D}" destId="{7AC85B84-535C-49CF-89C5-35C653D907A9}" srcOrd="0" destOrd="0" presId="urn:microsoft.com/office/officeart/2005/8/layout/orgChart1"/>
    <dgm:cxn modelId="{EE56FC28-4DE5-450E-8DBD-81AE675571D6}" type="presParOf" srcId="{482073F3-F5CD-4083-B8D6-782002CEC14D}" destId="{CCF14887-8A77-4576-8B88-38DF8FDE7E14}" srcOrd="1" destOrd="0" presId="urn:microsoft.com/office/officeart/2005/8/layout/orgChart1"/>
    <dgm:cxn modelId="{34754990-C57E-4AE3-B16B-3B409D064472}" type="presParOf" srcId="{D9A8B592-90D6-4392-8031-51F491768141}" destId="{9075D779-27EB-4291-B3D2-B9CBB913A354}" srcOrd="1" destOrd="0" presId="urn:microsoft.com/office/officeart/2005/8/layout/orgChart1"/>
    <dgm:cxn modelId="{1E4DE07A-8102-49F1-BC7F-D5F13AD07191}" type="presParOf" srcId="{D9A8B592-90D6-4392-8031-51F491768141}" destId="{28339F8F-26AA-4E28-A212-5D68C9893105}" srcOrd="2" destOrd="0" presId="urn:microsoft.com/office/officeart/2005/8/layout/orgChart1"/>
    <dgm:cxn modelId="{42BD7A11-B8B5-4CFA-B3B2-AF70662689EA}" type="presParOf" srcId="{EC73B1DF-87C5-4898-81AD-F353CCA6AD59}" destId="{A6FA75B0-0E9B-4E79-90A2-714F09A0EDE1}" srcOrd="2" destOrd="0" presId="urn:microsoft.com/office/officeart/2005/8/layout/orgChart1"/>
    <dgm:cxn modelId="{6D08E17E-4ABD-4CD5-8F61-C3A4C59C3988}" type="presParOf" srcId="{A6FA75B0-0E9B-4E79-90A2-714F09A0EDE1}" destId="{7BB50F5A-86A7-4B16-AFD7-7D8E73125C95}" srcOrd="0" destOrd="0" presId="urn:microsoft.com/office/officeart/2005/8/layout/orgChart1"/>
    <dgm:cxn modelId="{92E060BE-1F56-40D5-9B72-1C1E8A10161C}" type="presParOf" srcId="{A6FA75B0-0E9B-4E79-90A2-714F09A0EDE1}" destId="{BEB0E787-F620-4B80-B010-0CF9C9138682}" srcOrd="1" destOrd="0" presId="urn:microsoft.com/office/officeart/2005/8/layout/orgChart1"/>
    <dgm:cxn modelId="{74A6EA2B-1BBF-4B40-AE0A-3A51AC7E1A73}" type="presParOf" srcId="{BEB0E787-F620-4B80-B010-0CF9C9138682}" destId="{C72C37D6-4847-4DE9-A7B8-A7E602B0FFD1}" srcOrd="0" destOrd="0" presId="urn:microsoft.com/office/officeart/2005/8/layout/orgChart1"/>
    <dgm:cxn modelId="{F7D5329D-2C74-4B89-B78F-2CF95D485103}" type="presParOf" srcId="{C72C37D6-4847-4DE9-A7B8-A7E602B0FFD1}" destId="{D68032FF-71C2-4D2B-9C06-6AB3AF4567F8}" srcOrd="0" destOrd="0" presId="urn:microsoft.com/office/officeart/2005/8/layout/orgChart1"/>
    <dgm:cxn modelId="{EC2E524A-5911-4D74-89B9-80F4D8752FFE}" type="presParOf" srcId="{C72C37D6-4847-4DE9-A7B8-A7E602B0FFD1}" destId="{FA7AB2F6-B747-4AAF-B474-DB46B53935B9}" srcOrd="1" destOrd="0" presId="urn:microsoft.com/office/officeart/2005/8/layout/orgChart1"/>
    <dgm:cxn modelId="{AFBF2B19-B538-414B-B119-B90A92ECC5CF}" type="presParOf" srcId="{BEB0E787-F620-4B80-B010-0CF9C9138682}" destId="{B347CC7D-4D55-4B04-B0F9-8757EF2C19DB}" srcOrd="1" destOrd="0" presId="urn:microsoft.com/office/officeart/2005/8/layout/orgChart1"/>
    <dgm:cxn modelId="{C1786584-EC89-447C-981F-BD0B92809DBF}" type="presParOf" srcId="{BEB0E787-F620-4B80-B010-0CF9C9138682}" destId="{77A86A2C-B51D-42B8-844C-56DB168CC201}" srcOrd="2" destOrd="0" presId="urn:microsoft.com/office/officeart/2005/8/layout/orgChart1"/>
    <dgm:cxn modelId="{55AC28F4-D1D6-4E8D-9199-89A20D45BD9A}" type="presParOf" srcId="{A6FA75B0-0E9B-4E79-90A2-714F09A0EDE1}" destId="{C5CDD7DA-2FA5-4ED9-B839-583A5940459A}" srcOrd="2" destOrd="0" presId="urn:microsoft.com/office/officeart/2005/8/layout/orgChart1"/>
    <dgm:cxn modelId="{0B28AF00-0528-4C29-9D95-B9E71E00865F}" type="presParOf" srcId="{A6FA75B0-0E9B-4E79-90A2-714F09A0EDE1}" destId="{A5B0383B-9C18-45AA-AEC1-1C6CD569B3D7}" srcOrd="3" destOrd="0" presId="urn:microsoft.com/office/officeart/2005/8/layout/orgChart1"/>
    <dgm:cxn modelId="{4B498527-21C2-4920-B2FD-5E55BA2CB5AF}" type="presParOf" srcId="{A5B0383B-9C18-45AA-AEC1-1C6CD569B3D7}" destId="{A6FB9798-66F2-4EA1-95CA-6CB42B52D07C}" srcOrd="0" destOrd="0" presId="urn:microsoft.com/office/officeart/2005/8/layout/orgChart1"/>
    <dgm:cxn modelId="{2B75DCDD-2836-415D-B13E-84048E2724D6}" type="presParOf" srcId="{A6FB9798-66F2-4EA1-95CA-6CB42B52D07C}" destId="{B23C5EA0-076D-45D6-B236-1C3699463630}" srcOrd="0" destOrd="0" presId="urn:microsoft.com/office/officeart/2005/8/layout/orgChart1"/>
    <dgm:cxn modelId="{5D621A8E-38BC-41F4-BD88-2B3913C452F6}" type="presParOf" srcId="{A6FB9798-66F2-4EA1-95CA-6CB42B52D07C}" destId="{8191564B-D305-402A-B031-595DFC7DA1C2}" srcOrd="1" destOrd="0" presId="urn:microsoft.com/office/officeart/2005/8/layout/orgChart1"/>
    <dgm:cxn modelId="{F23C8F1D-5C12-4AA5-AF86-909F74233551}" type="presParOf" srcId="{A5B0383B-9C18-45AA-AEC1-1C6CD569B3D7}" destId="{9B6E69EF-8D8A-4F9F-AC5A-914E98CB4427}" srcOrd="1" destOrd="0" presId="urn:microsoft.com/office/officeart/2005/8/layout/orgChart1"/>
    <dgm:cxn modelId="{F319644A-6217-4C6D-9DCF-FD2E1C79158F}" type="presParOf" srcId="{A5B0383B-9C18-45AA-AEC1-1C6CD569B3D7}" destId="{5CDCFD81-00F8-480B-B24C-0F68374E7DB6}" srcOrd="2" destOrd="0" presId="urn:microsoft.com/office/officeart/2005/8/layout/orgChart1"/>
    <dgm:cxn modelId="{A909406B-17F7-4A6D-B144-FCBE430CB2ED}" type="presParOf" srcId="{A6FA75B0-0E9B-4E79-90A2-714F09A0EDE1}" destId="{136D668B-33A1-4059-891F-571747FF6ED4}" srcOrd="4" destOrd="0" presId="urn:microsoft.com/office/officeart/2005/8/layout/orgChart1"/>
    <dgm:cxn modelId="{93438C84-871C-4193-9CF1-5BE7B8C6C5DD}" type="presParOf" srcId="{A6FA75B0-0E9B-4E79-90A2-714F09A0EDE1}" destId="{4BAEDBA2-C805-4299-AB19-AC0E8B80CA74}" srcOrd="5" destOrd="0" presId="urn:microsoft.com/office/officeart/2005/8/layout/orgChart1"/>
    <dgm:cxn modelId="{D92332F7-BD70-4A3D-B80F-545606420225}" type="presParOf" srcId="{4BAEDBA2-C805-4299-AB19-AC0E8B80CA74}" destId="{DBF95E46-C1DA-4DFC-8261-FCB14CF22BB7}" srcOrd="0" destOrd="0" presId="urn:microsoft.com/office/officeart/2005/8/layout/orgChart1"/>
    <dgm:cxn modelId="{49488824-2482-4F5D-8F45-AF194B0E85E8}" type="presParOf" srcId="{DBF95E46-C1DA-4DFC-8261-FCB14CF22BB7}" destId="{3EB204B7-9D91-4E9E-8371-06DDEC888E2A}" srcOrd="0" destOrd="0" presId="urn:microsoft.com/office/officeart/2005/8/layout/orgChart1"/>
    <dgm:cxn modelId="{110A88FC-1373-46AB-99CA-9B0801D45B03}" type="presParOf" srcId="{DBF95E46-C1DA-4DFC-8261-FCB14CF22BB7}" destId="{7C5852A2-ACDC-48AF-A993-E50D51DFAFE4}" srcOrd="1" destOrd="0" presId="urn:microsoft.com/office/officeart/2005/8/layout/orgChart1"/>
    <dgm:cxn modelId="{5D0ECF90-5815-4FB5-9D50-2BCA1ADF0F4E}" type="presParOf" srcId="{4BAEDBA2-C805-4299-AB19-AC0E8B80CA74}" destId="{029B8363-A3D1-42C5-88F1-23F004862FE0}" srcOrd="1" destOrd="0" presId="urn:microsoft.com/office/officeart/2005/8/layout/orgChart1"/>
    <dgm:cxn modelId="{2DB6C216-3AE1-48AA-8121-8063E7EAC227}" type="presParOf" srcId="{4BAEDBA2-C805-4299-AB19-AC0E8B80CA74}" destId="{033DC7FE-F859-4354-9B76-3DBDD33787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ED50D-2C4C-4C85-B7DD-E9042D9AB05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3C749-3D3C-4ABB-BB48-285CF74BF48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Planning </a:t>
          </a:r>
        </a:p>
        <a:p>
          <a:r>
            <a:rPr lang="en-US" dirty="0" smtClean="0">
              <a:solidFill>
                <a:schemeClr val="tx1"/>
              </a:solidFill>
            </a:rPr>
            <a:t>Partnership</a:t>
          </a:r>
          <a:endParaRPr lang="en-US" dirty="0">
            <a:solidFill>
              <a:schemeClr val="tx1"/>
            </a:solidFill>
          </a:endParaRPr>
        </a:p>
      </dgm:t>
    </dgm:pt>
    <dgm:pt modelId="{0F1B357B-1951-4F33-8AF4-06DC95C1BF31}" type="parTrans" cxnId="{0C153D87-BDF1-4889-B845-89528037A738}">
      <dgm:prSet/>
      <dgm:spPr/>
      <dgm:t>
        <a:bodyPr/>
        <a:lstStyle/>
        <a:p>
          <a:endParaRPr lang="en-US"/>
        </a:p>
      </dgm:t>
    </dgm:pt>
    <dgm:pt modelId="{7A451831-C77B-4699-80F6-4DF28AE47EB4}" type="sibTrans" cxnId="{0C153D87-BDF1-4889-B845-89528037A738}">
      <dgm:prSet/>
      <dgm:spPr/>
      <dgm:t>
        <a:bodyPr/>
        <a:lstStyle/>
        <a:p>
          <a:endParaRPr lang="en-US"/>
        </a:p>
      </dgm:t>
    </dgm:pt>
    <dgm:pt modelId="{AFC33598-A1F1-425E-B863-72BD265BB95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Coord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err="1" smtClean="0">
              <a:solidFill>
                <a:schemeClr val="tx1"/>
              </a:solidFill>
            </a:rPr>
            <a:t>Comm</a:t>
          </a:r>
          <a:endParaRPr lang="en-US" dirty="0">
            <a:solidFill>
              <a:schemeClr val="tx1"/>
            </a:solidFill>
          </a:endParaRPr>
        </a:p>
      </dgm:t>
    </dgm:pt>
    <dgm:pt modelId="{953A0C3E-EF66-48EF-BC18-270C7DBB6B73}" type="parTrans" cxnId="{C8E79447-BD2D-4369-8321-F53D2D51D503}">
      <dgm:prSet/>
      <dgm:spPr/>
      <dgm:t>
        <a:bodyPr/>
        <a:lstStyle/>
        <a:p>
          <a:endParaRPr lang="en-US"/>
        </a:p>
      </dgm:t>
    </dgm:pt>
    <dgm:pt modelId="{1FE97FF8-83F1-41E6-812E-329AFDDBC580}" type="sibTrans" cxnId="{C8E79447-BD2D-4369-8321-F53D2D51D503}">
      <dgm:prSet/>
      <dgm:spPr/>
      <dgm:t>
        <a:bodyPr/>
        <a:lstStyle/>
        <a:p>
          <a:endParaRPr lang="en-US"/>
        </a:p>
      </dgm:t>
    </dgm:pt>
    <dgm:pt modelId="{AA1D46EF-B548-45D9-90C3-A7EB83368AF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Study Groups</a:t>
          </a:r>
          <a:endParaRPr lang="en-US" dirty="0">
            <a:solidFill>
              <a:schemeClr val="tx1"/>
            </a:solidFill>
          </a:endParaRPr>
        </a:p>
      </dgm:t>
    </dgm:pt>
    <dgm:pt modelId="{E2F4ABAA-A699-4E62-9249-08170A529465}" type="parTrans" cxnId="{1571E5C4-BBBF-4DC7-A4BC-A5EB6DFE7DC8}">
      <dgm:prSet/>
      <dgm:spPr/>
      <dgm:t>
        <a:bodyPr/>
        <a:lstStyle/>
        <a:p>
          <a:endParaRPr lang="en-US"/>
        </a:p>
      </dgm:t>
    </dgm:pt>
    <dgm:pt modelId="{580B4013-8689-4E8B-8295-73FF701F8470}" type="sibTrans" cxnId="{1571E5C4-BBBF-4DC7-A4BC-A5EB6DFE7DC8}">
      <dgm:prSet/>
      <dgm:spPr/>
      <dgm:t>
        <a:bodyPr/>
        <a:lstStyle/>
        <a:p>
          <a:endParaRPr lang="en-US"/>
        </a:p>
      </dgm:t>
    </dgm:pt>
    <dgm:pt modelId="{029A2665-642B-47F8-B344-3A23853BB6D9}">
      <dgm:prSet phldrT="[Text]" phldr="1"/>
      <dgm:spPr/>
      <dgm:t>
        <a:bodyPr/>
        <a:lstStyle/>
        <a:p>
          <a:endParaRPr lang="en-US" dirty="0"/>
        </a:p>
      </dgm:t>
    </dgm:pt>
    <dgm:pt modelId="{08079A54-A10B-4A44-92BB-37E676EDEC56}" type="parTrans" cxnId="{8FB1A906-D310-4680-B0B8-1D12FE7775EA}">
      <dgm:prSet/>
      <dgm:spPr/>
      <dgm:t>
        <a:bodyPr/>
        <a:lstStyle/>
        <a:p>
          <a:endParaRPr lang="en-US"/>
        </a:p>
      </dgm:t>
    </dgm:pt>
    <dgm:pt modelId="{0189486C-3202-4653-8D75-1EA06558CAD6}" type="sibTrans" cxnId="{8FB1A906-D310-4680-B0B8-1D12FE7775EA}">
      <dgm:prSet/>
      <dgm:spPr/>
      <dgm:t>
        <a:bodyPr/>
        <a:lstStyle/>
        <a:p>
          <a:endParaRPr lang="en-US"/>
        </a:p>
      </dgm:t>
    </dgm:pt>
    <dgm:pt modelId="{3CB1D381-FF7C-4DE3-B712-B4C3B100739B}" type="pres">
      <dgm:prSet presAssocID="{940ED50D-2C4C-4C85-B7DD-E9042D9AB05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7FF229-73A9-417B-9A62-6787E04FD7C6}" type="pres">
      <dgm:prSet presAssocID="{7643C749-3D3C-4ABB-BB48-285CF74BF48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ED4DD-84E2-43F1-8055-8A6F9C849755}" type="pres">
      <dgm:prSet presAssocID="{7643C749-3D3C-4ABB-BB48-285CF74BF48A}" presName="gear1srcNode" presStyleLbl="node1" presStyleIdx="0" presStyleCnt="3"/>
      <dgm:spPr/>
      <dgm:t>
        <a:bodyPr/>
        <a:lstStyle/>
        <a:p>
          <a:endParaRPr lang="en-US"/>
        </a:p>
      </dgm:t>
    </dgm:pt>
    <dgm:pt modelId="{61FA95E0-859D-4D39-8361-5BDD4AA8F71A}" type="pres">
      <dgm:prSet presAssocID="{7643C749-3D3C-4ABB-BB48-285CF74BF48A}" presName="gear1dstNode" presStyleLbl="node1" presStyleIdx="0" presStyleCnt="3"/>
      <dgm:spPr/>
      <dgm:t>
        <a:bodyPr/>
        <a:lstStyle/>
        <a:p>
          <a:endParaRPr lang="en-US"/>
        </a:p>
      </dgm:t>
    </dgm:pt>
    <dgm:pt modelId="{D8CAE954-5B67-487E-8B4C-8082E9149299}" type="pres">
      <dgm:prSet presAssocID="{AFC33598-A1F1-425E-B863-72BD265BB9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20E5A-CF7F-4AC7-999A-855351B7A010}" type="pres">
      <dgm:prSet presAssocID="{AFC33598-A1F1-425E-B863-72BD265BB95A}" presName="gear2srcNode" presStyleLbl="node1" presStyleIdx="1" presStyleCnt="3"/>
      <dgm:spPr/>
      <dgm:t>
        <a:bodyPr/>
        <a:lstStyle/>
        <a:p>
          <a:endParaRPr lang="en-US"/>
        </a:p>
      </dgm:t>
    </dgm:pt>
    <dgm:pt modelId="{76AD5E4A-B874-4A5C-B8D9-C31A28A19980}" type="pres">
      <dgm:prSet presAssocID="{AFC33598-A1F1-425E-B863-72BD265BB95A}" presName="gear2dstNode" presStyleLbl="node1" presStyleIdx="1" presStyleCnt="3"/>
      <dgm:spPr/>
      <dgm:t>
        <a:bodyPr/>
        <a:lstStyle/>
        <a:p>
          <a:endParaRPr lang="en-US"/>
        </a:p>
      </dgm:t>
    </dgm:pt>
    <dgm:pt modelId="{11C218A8-CBD6-47B0-9E78-A54D6A34FC43}" type="pres">
      <dgm:prSet presAssocID="{AA1D46EF-B548-45D9-90C3-A7EB83368AF5}" presName="gear3" presStyleLbl="node1" presStyleIdx="2" presStyleCnt="3"/>
      <dgm:spPr/>
      <dgm:t>
        <a:bodyPr/>
        <a:lstStyle/>
        <a:p>
          <a:endParaRPr lang="en-US"/>
        </a:p>
      </dgm:t>
    </dgm:pt>
    <dgm:pt modelId="{F5505ACF-12AD-4AD9-A793-98F644AC226D}" type="pres">
      <dgm:prSet presAssocID="{AA1D46EF-B548-45D9-90C3-A7EB83368AF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B2657-80D6-4C24-A5D9-ECC6F9A63626}" type="pres">
      <dgm:prSet presAssocID="{AA1D46EF-B548-45D9-90C3-A7EB83368AF5}" presName="gear3srcNode" presStyleLbl="node1" presStyleIdx="2" presStyleCnt="3"/>
      <dgm:spPr/>
      <dgm:t>
        <a:bodyPr/>
        <a:lstStyle/>
        <a:p>
          <a:endParaRPr lang="en-US"/>
        </a:p>
      </dgm:t>
    </dgm:pt>
    <dgm:pt modelId="{39F5335F-6116-4FEA-A660-0F44787F293E}" type="pres">
      <dgm:prSet presAssocID="{AA1D46EF-B548-45D9-90C3-A7EB83368AF5}" presName="gear3dstNode" presStyleLbl="node1" presStyleIdx="2" presStyleCnt="3"/>
      <dgm:spPr/>
      <dgm:t>
        <a:bodyPr/>
        <a:lstStyle/>
        <a:p>
          <a:endParaRPr lang="en-US"/>
        </a:p>
      </dgm:t>
    </dgm:pt>
    <dgm:pt modelId="{E3019777-EF4A-4AF7-B8A9-E28D80B09906}" type="pres">
      <dgm:prSet presAssocID="{7A451831-C77B-4699-80F6-4DF28AE47EB4}" presName="connector1" presStyleLbl="sibTrans2D1" presStyleIdx="0" presStyleCnt="3" custLinFactNeighborX="2056" custLinFactNeighborY="-69"/>
      <dgm:spPr/>
      <dgm:t>
        <a:bodyPr/>
        <a:lstStyle/>
        <a:p>
          <a:endParaRPr lang="en-US"/>
        </a:p>
      </dgm:t>
    </dgm:pt>
    <dgm:pt modelId="{9E626AAF-1A0E-4630-A094-6FB5115485B0}" type="pres">
      <dgm:prSet presAssocID="{1FE97FF8-83F1-41E6-812E-329AFDDBC58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F790337-4905-4F0B-A222-B600FDA4E4ED}" type="pres">
      <dgm:prSet presAssocID="{580B4013-8689-4E8B-8295-73FF701F847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A4D2587-C55B-4FFD-B062-D87418A6FD25}" type="presOf" srcId="{7643C749-3D3C-4ABB-BB48-285CF74BF48A}" destId="{EA7FF229-73A9-417B-9A62-6787E04FD7C6}" srcOrd="0" destOrd="0" presId="urn:microsoft.com/office/officeart/2005/8/layout/gear1"/>
    <dgm:cxn modelId="{0C153D87-BDF1-4889-B845-89528037A738}" srcId="{940ED50D-2C4C-4C85-B7DD-E9042D9AB059}" destId="{7643C749-3D3C-4ABB-BB48-285CF74BF48A}" srcOrd="0" destOrd="0" parTransId="{0F1B357B-1951-4F33-8AF4-06DC95C1BF31}" sibTransId="{7A451831-C77B-4699-80F6-4DF28AE47EB4}"/>
    <dgm:cxn modelId="{C8E79447-BD2D-4369-8321-F53D2D51D503}" srcId="{940ED50D-2C4C-4C85-B7DD-E9042D9AB059}" destId="{AFC33598-A1F1-425E-B863-72BD265BB95A}" srcOrd="1" destOrd="0" parTransId="{953A0C3E-EF66-48EF-BC18-270C7DBB6B73}" sibTransId="{1FE97FF8-83F1-41E6-812E-329AFDDBC580}"/>
    <dgm:cxn modelId="{3B60DFC0-F842-4374-BDDC-79C968EDEDB6}" type="presOf" srcId="{7643C749-3D3C-4ABB-BB48-285CF74BF48A}" destId="{317ED4DD-84E2-43F1-8055-8A6F9C849755}" srcOrd="1" destOrd="0" presId="urn:microsoft.com/office/officeart/2005/8/layout/gear1"/>
    <dgm:cxn modelId="{D7546F68-FB6A-40B3-B4A2-1550CF0A6516}" type="presOf" srcId="{AA1D46EF-B548-45D9-90C3-A7EB83368AF5}" destId="{855B2657-80D6-4C24-A5D9-ECC6F9A63626}" srcOrd="2" destOrd="0" presId="urn:microsoft.com/office/officeart/2005/8/layout/gear1"/>
    <dgm:cxn modelId="{8FB1A906-D310-4680-B0B8-1D12FE7775EA}" srcId="{940ED50D-2C4C-4C85-B7DD-E9042D9AB059}" destId="{029A2665-642B-47F8-B344-3A23853BB6D9}" srcOrd="3" destOrd="0" parTransId="{08079A54-A10B-4A44-92BB-37E676EDEC56}" sibTransId="{0189486C-3202-4653-8D75-1EA06558CAD6}"/>
    <dgm:cxn modelId="{A73A0AE5-CAA5-40EF-A076-517D161E9697}" type="presOf" srcId="{AFC33598-A1F1-425E-B863-72BD265BB95A}" destId="{D8CAE954-5B67-487E-8B4C-8082E9149299}" srcOrd="0" destOrd="0" presId="urn:microsoft.com/office/officeart/2005/8/layout/gear1"/>
    <dgm:cxn modelId="{D221E09E-8AC5-4C52-8AA1-40C39ED99D07}" type="presOf" srcId="{940ED50D-2C4C-4C85-B7DD-E9042D9AB059}" destId="{3CB1D381-FF7C-4DE3-B712-B4C3B100739B}" srcOrd="0" destOrd="0" presId="urn:microsoft.com/office/officeart/2005/8/layout/gear1"/>
    <dgm:cxn modelId="{73CCC92D-D97A-4474-8A5B-01D304C7D8B3}" type="presOf" srcId="{7643C749-3D3C-4ABB-BB48-285CF74BF48A}" destId="{61FA95E0-859D-4D39-8361-5BDD4AA8F71A}" srcOrd="2" destOrd="0" presId="urn:microsoft.com/office/officeart/2005/8/layout/gear1"/>
    <dgm:cxn modelId="{C3EC4801-296B-437A-B616-B5D14C925D9D}" type="presOf" srcId="{AFC33598-A1F1-425E-B863-72BD265BB95A}" destId="{15C20E5A-CF7F-4AC7-999A-855351B7A010}" srcOrd="1" destOrd="0" presId="urn:microsoft.com/office/officeart/2005/8/layout/gear1"/>
    <dgm:cxn modelId="{C8A93F7B-ED9E-4C6D-A4EB-D5AB8C20CE55}" type="presOf" srcId="{AFC33598-A1F1-425E-B863-72BD265BB95A}" destId="{76AD5E4A-B874-4A5C-B8D9-C31A28A19980}" srcOrd="2" destOrd="0" presId="urn:microsoft.com/office/officeart/2005/8/layout/gear1"/>
    <dgm:cxn modelId="{6CD090A9-B211-4B2E-A48E-5BF10F075B40}" type="presOf" srcId="{7A451831-C77B-4699-80F6-4DF28AE47EB4}" destId="{E3019777-EF4A-4AF7-B8A9-E28D80B09906}" srcOrd="0" destOrd="0" presId="urn:microsoft.com/office/officeart/2005/8/layout/gear1"/>
    <dgm:cxn modelId="{1571E5C4-BBBF-4DC7-A4BC-A5EB6DFE7DC8}" srcId="{940ED50D-2C4C-4C85-B7DD-E9042D9AB059}" destId="{AA1D46EF-B548-45D9-90C3-A7EB83368AF5}" srcOrd="2" destOrd="0" parTransId="{E2F4ABAA-A699-4E62-9249-08170A529465}" sibTransId="{580B4013-8689-4E8B-8295-73FF701F8470}"/>
    <dgm:cxn modelId="{DD25394F-C46F-4F00-B8C8-88CAA3E23E8D}" type="presOf" srcId="{AA1D46EF-B548-45D9-90C3-A7EB83368AF5}" destId="{39F5335F-6116-4FEA-A660-0F44787F293E}" srcOrd="3" destOrd="0" presId="urn:microsoft.com/office/officeart/2005/8/layout/gear1"/>
    <dgm:cxn modelId="{386FD61B-98B9-4ADD-9A08-5ACCE9367FE8}" type="presOf" srcId="{1FE97FF8-83F1-41E6-812E-329AFDDBC580}" destId="{9E626AAF-1A0E-4630-A094-6FB5115485B0}" srcOrd="0" destOrd="0" presId="urn:microsoft.com/office/officeart/2005/8/layout/gear1"/>
    <dgm:cxn modelId="{A437FE82-6221-4CBD-97DF-1741B7DA6D0C}" type="presOf" srcId="{580B4013-8689-4E8B-8295-73FF701F8470}" destId="{0F790337-4905-4F0B-A222-B600FDA4E4ED}" srcOrd="0" destOrd="0" presId="urn:microsoft.com/office/officeart/2005/8/layout/gear1"/>
    <dgm:cxn modelId="{9C389549-1B94-499A-9EB1-E0B92B5F03DF}" type="presOf" srcId="{AA1D46EF-B548-45D9-90C3-A7EB83368AF5}" destId="{F5505ACF-12AD-4AD9-A793-98F644AC226D}" srcOrd="1" destOrd="0" presId="urn:microsoft.com/office/officeart/2005/8/layout/gear1"/>
    <dgm:cxn modelId="{599C8661-F09C-4A04-A86C-65A2D82FF3CD}" type="presOf" srcId="{AA1D46EF-B548-45D9-90C3-A7EB83368AF5}" destId="{11C218A8-CBD6-47B0-9E78-A54D6A34FC43}" srcOrd="0" destOrd="0" presId="urn:microsoft.com/office/officeart/2005/8/layout/gear1"/>
    <dgm:cxn modelId="{6D8DC9A9-D46B-4CFC-BA16-1965CA8246DC}" type="presParOf" srcId="{3CB1D381-FF7C-4DE3-B712-B4C3B100739B}" destId="{EA7FF229-73A9-417B-9A62-6787E04FD7C6}" srcOrd="0" destOrd="0" presId="urn:microsoft.com/office/officeart/2005/8/layout/gear1"/>
    <dgm:cxn modelId="{1E0377C9-D0F8-4AF6-B9BE-E0E0181DDD0A}" type="presParOf" srcId="{3CB1D381-FF7C-4DE3-B712-B4C3B100739B}" destId="{317ED4DD-84E2-43F1-8055-8A6F9C849755}" srcOrd="1" destOrd="0" presId="urn:microsoft.com/office/officeart/2005/8/layout/gear1"/>
    <dgm:cxn modelId="{AFED262A-95DC-434C-8FAC-5F8AD15AC538}" type="presParOf" srcId="{3CB1D381-FF7C-4DE3-B712-B4C3B100739B}" destId="{61FA95E0-859D-4D39-8361-5BDD4AA8F71A}" srcOrd="2" destOrd="0" presId="urn:microsoft.com/office/officeart/2005/8/layout/gear1"/>
    <dgm:cxn modelId="{6A2C6E2A-02A9-4587-8FA2-6331CF86A33F}" type="presParOf" srcId="{3CB1D381-FF7C-4DE3-B712-B4C3B100739B}" destId="{D8CAE954-5B67-487E-8B4C-8082E9149299}" srcOrd="3" destOrd="0" presId="urn:microsoft.com/office/officeart/2005/8/layout/gear1"/>
    <dgm:cxn modelId="{CF464560-2CFD-4756-8CBD-A7A943AABE90}" type="presParOf" srcId="{3CB1D381-FF7C-4DE3-B712-B4C3B100739B}" destId="{15C20E5A-CF7F-4AC7-999A-855351B7A010}" srcOrd="4" destOrd="0" presId="urn:microsoft.com/office/officeart/2005/8/layout/gear1"/>
    <dgm:cxn modelId="{257B7F7B-21A1-4140-8BA7-A65CFF95C274}" type="presParOf" srcId="{3CB1D381-FF7C-4DE3-B712-B4C3B100739B}" destId="{76AD5E4A-B874-4A5C-B8D9-C31A28A19980}" srcOrd="5" destOrd="0" presId="urn:microsoft.com/office/officeart/2005/8/layout/gear1"/>
    <dgm:cxn modelId="{37FC5294-78D0-412F-8890-95CC715746D5}" type="presParOf" srcId="{3CB1D381-FF7C-4DE3-B712-B4C3B100739B}" destId="{11C218A8-CBD6-47B0-9E78-A54D6A34FC43}" srcOrd="6" destOrd="0" presId="urn:microsoft.com/office/officeart/2005/8/layout/gear1"/>
    <dgm:cxn modelId="{89B415ED-9ACC-420D-B4BA-7A87CC13C1C7}" type="presParOf" srcId="{3CB1D381-FF7C-4DE3-B712-B4C3B100739B}" destId="{F5505ACF-12AD-4AD9-A793-98F644AC226D}" srcOrd="7" destOrd="0" presId="urn:microsoft.com/office/officeart/2005/8/layout/gear1"/>
    <dgm:cxn modelId="{204A4C42-1B18-4772-B94D-DD0469033810}" type="presParOf" srcId="{3CB1D381-FF7C-4DE3-B712-B4C3B100739B}" destId="{855B2657-80D6-4C24-A5D9-ECC6F9A63626}" srcOrd="8" destOrd="0" presId="urn:microsoft.com/office/officeart/2005/8/layout/gear1"/>
    <dgm:cxn modelId="{0898CB9C-CB96-4A7C-BD6E-9A4DF8522F65}" type="presParOf" srcId="{3CB1D381-FF7C-4DE3-B712-B4C3B100739B}" destId="{39F5335F-6116-4FEA-A660-0F44787F293E}" srcOrd="9" destOrd="0" presId="urn:microsoft.com/office/officeart/2005/8/layout/gear1"/>
    <dgm:cxn modelId="{40F978E9-9713-44DA-B07A-D273CC9B7485}" type="presParOf" srcId="{3CB1D381-FF7C-4DE3-B712-B4C3B100739B}" destId="{E3019777-EF4A-4AF7-B8A9-E28D80B09906}" srcOrd="10" destOrd="0" presId="urn:microsoft.com/office/officeart/2005/8/layout/gear1"/>
    <dgm:cxn modelId="{BC9B1D8E-623A-41FB-B628-CF34F7E5F649}" type="presParOf" srcId="{3CB1D381-FF7C-4DE3-B712-B4C3B100739B}" destId="{9E626AAF-1A0E-4630-A094-6FB5115485B0}" srcOrd="11" destOrd="0" presId="urn:microsoft.com/office/officeart/2005/8/layout/gear1"/>
    <dgm:cxn modelId="{4085C3A9-0A33-4FF4-902E-0083736B54BF}" type="presParOf" srcId="{3CB1D381-FF7C-4DE3-B712-B4C3B100739B}" destId="{0F790337-4905-4F0B-A222-B600FDA4E4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3547B-8DC2-4C3F-9D59-C67490CAE0E8}">
      <dsp:nvSpPr>
        <dsp:cNvPr id="0" name=""/>
        <dsp:cNvSpPr/>
      </dsp:nvSpPr>
      <dsp:spPr>
        <a:xfrm>
          <a:off x="2509553" y="596226"/>
          <a:ext cx="6015710" cy="142128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BDB75-651F-4B48-8CE9-5E430CA3F98E}">
      <dsp:nvSpPr>
        <dsp:cNvPr id="0" name=""/>
        <dsp:cNvSpPr/>
      </dsp:nvSpPr>
      <dsp:spPr>
        <a:xfrm>
          <a:off x="5269693" y="3390446"/>
          <a:ext cx="793128" cy="931536"/>
        </a:xfrm>
        <a:prstGeom prst="downArrow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E7ABC7D-3711-426D-8F86-D9044F4BF290}">
      <dsp:nvSpPr>
        <dsp:cNvPr id="0" name=""/>
        <dsp:cNvSpPr/>
      </dsp:nvSpPr>
      <dsp:spPr>
        <a:xfrm>
          <a:off x="3840574" y="4096972"/>
          <a:ext cx="3807016" cy="95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Integrated Plan</a:t>
          </a:r>
          <a:endParaRPr lang="en-US" sz="3500" kern="1200" dirty="0"/>
        </a:p>
      </dsp:txBody>
      <dsp:txXfrm>
        <a:off x="3840574" y="4096972"/>
        <a:ext cx="3807016" cy="951754"/>
      </dsp:txXfrm>
    </dsp:sp>
    <dsp:sp modelId="{14B2B7C9-F4A2-474E-A008-5A6599C447F6}">
      <dsp:nvSpPr>
        <dsp:cNvPr id="0" name=""/>
        <dsp:cNvSpPr/>
      </dsp:nvSpPr>
      <dsp:spPr>
        <a:xfrm>
          <a:off x="4305286" y="2354863"/>
          <a:ext cx="2646985" cy="972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Strategies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92928" y="2497281"/>
        <a:ext cx="1871701" cy="687652"/>
      </dsp:txXfrm>
    </dsp:sp>
    <dsp:sp modelId="{0CD2392B-4C81-49B6-B3CA-04760392CB52}">
      <dsp:nvSpPr>
        <dsp:cNvPr id="0" name=""/>
        <dsp:cNvSpPr/>
      </dsp:nvSpPr>
      <dsp:spPr>
        <a:xfrm>
          <a:off x="2862300" y="1198750"/>
          <a:ext cx="2451428" cy="1442549"/>
        </a:xfrm>
        <a:prstGeom prst="ellipse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1373170"/>
              <a:satOff val="-24404"/>
              <a:lumOff val="78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Needs &amp; Solutions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3221303" y="1410006"/>
        <a:ext cx="1733422" cy="1020037"/>
      </dsp:txXfrm>
    </dsp:sp>
    <dsp:sp modelId="{93F580B7-BEA8-4EB8-9A90-631C1FAF83B3}">
      <dsp:nvSpPr>
        <dsp:cNvPr id="0" name=""/>
        <dsp:cNvSpPr/>
      </dsp:nvSpPr>
      <dsp:spPr>
        <a:xfrm>
          <a:off x="4912731" y="735379"/>
          <a:ext cx="3512857" cy="1224793"/>
        </a:xfrm>
        <a:prstGeom prst="ellips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2746340"/>
              <a:satOff val="-48808"/>
              <a:lumOff val="156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Characterize Water Resources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5427177" y="914746"/>
        <a:ext cx="2483965" cy="866059"/>
      </dsp:txXfrm>
    </dsp:sp>
    <dsp:sp modelId="{F2C483C5-02B3-4282-A1AE-6AE8BE76B924}">
      <dsp:nvSpPr>
        <dsp:cNvPr id="0" name=""/>
        <dsp:cNvSpPr/>
      </dsp:nvSpPr>
      <dsp:spPr>
        <a:xfrm>
          <a:off x="1859999" y="396862"/>
          <a:ext cx="7149780" cy="365906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D668B-33A1-4059-891F-571747FF6ED4}">
      <dsp:nvSpPr>
        <dsp:cNvPr id="0" name=""/>
        <dsp:cNvSpPr/>
      </dsp:nvSpPr>
      <dsp:spPr>
        <a:xfrm>
          <a:off x="3897212" y="854733"/>
          <a:ext cx="179487" cy="2000006"/>
        </a:xfrm>
        <a:custGeom>
          <a:avLst/>
          <a:gdLst/>
          <a:ahLst/>
          <a:cxnLst/>
          <a:rect l="0" t="0" r="0" b="0"/>
          <a:pathLst>
            <a:path>
              <a:moveTo>
                <a:pt x="179487" y="0"/>
              </a:moveTo>
              <a:lnTo>
                <a:pt x="179487" y="2000006"/>
              </a:lnTo>
              <a:lnTo>
                <a:pt x="0" y="2000006"/>
              </a:lnTo>
            </a:path>
          </a:pathLst>
        </a:custGeom>
        <a:noFill/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5CDD7DA-2FA5-4ED9-B839-583A5940459A}">
      <dsp:nvSpPr>
        <dsp:cNvPr id="0" name=""/>
        <dsp:cNvSpPr/>
      </dsp:nvSpPr>
      <dsp:spPr>
        <a:xfrm>
          <a:off x="4076699" y="854733"/>
          <a:ext cx="179487" cy="78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327"/>
              </a:lnTo>
              <a:lnTo>
                <a:pt x="179487" y="7863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50F5A-86A7-4B16-AFD7-7D8E73125C95}">
      <dsp:nvSpPr>
        <dsp:cNvPr id="0" name=""/>
        <dsp:cNvSpPr/>
      </dsp:nvSpPr>
      <dsp:spPr>
        <a:xfrm>
          <a:off x="3897212" y="854733"/>
          <a:ext cx="179487" cy="786327"/>
        </a:xfrm>
        <a:custGeom>
          <a:avLst/>
          <a:gdLst/>
          <a:ahLst/>
          <a:cxnLst/>
          <a:rect l="0" t="0" r="0" b="0"/>
          <a:pathLst>
            <a:path>
              <a:moveTo>
                <a:pt x="179487" y="0"/>
              </a:moveTo>
              <a:lnTo>
                <a:pt x="179487" y="786327"/>
              </a:lnTo>
              <a:lnTo>
                <a:pt x="0" y="786327"/>
              </a:lnTo>
            </a:path>
          </a:pathLst>
        </a:custGeom>
        <a:noFill/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28B5F12-F734-4D03-AA88-0A21344F250C}">
      <dsp:nvSpPr>
        <dsp:cNvPr id="0" name=""/>
        <dsp:cNvSpPr/>
      </dsp:nvSpPr>
      <dsp:spPr>
        <a:xfrm>
          <a:off x="4076699" y="854733"/>
          <a:ext cx="3148104" cy="278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846"/>
              </a:lnTo>
              <a:lnTo>
                <a:pt x="3148104" y="2606846"/>
              </a:lnTo>
              <a:lnTo>
                <a:pt x="3148104" y="2786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55A9A-828A-466C-B9B8-0BBAD41685A5}">
      <dsp:nvSpPr>
        <dsp:cNvPr id="0" name=""/>
        <dsp:cNvSpPr/>
      </dsp:nvSpPr>
      <dsp:spPr>
        <a:xfrm>
          <a:off x="4076699" y="854733"/>
          <a:ext cx="1079721" cy="278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846"/>
              </a:lnTo>
              <a:lnTo>
                <a:pt x="1079721" y="2606846"/>
              </a:lnTo>
              <a:lnTo>
                <a:pt x="1079721" y="2786333"/>
              </a:lnTo>
            </a:path>
          </a:pathLst>
        </a:custGeom>
        <a:noFill/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DCC012C-9011-4B3E-9A2A-34C8E2791F3A}">
      <dsp:nvSpPr>
        <dsp:cNvPr id="0" name=""/>
        <dsp:cNvSpPr/>
      </dsp:nvSpPr>
      <dsp:spPr>
        <a:xfrm>
          <a:off x="3088038" y="854733"/>
          <a:ext cx="988661" cy="2786333"/>
        </a:xfrm>
        <a:custGeom>
          <a:avLst/>
          <a:gdLst/>
          <a:ahLst/>
          <a:cxnLst/>
          <a:rect l="0" t="0" r="0" b="0"/>
          <a:pathLst>
            <a:path>
              <a:moveTo>
                <a:pt x="988661" y="0"/>
              </a:moveTo>
              <a:lnTo>
                <a:pt x="988661" y="2606846"/>
              </a:lnTo>
              <a:lnTo>
                <a:pt x="0" y="2606846"/>
              </a:lnTo>
              <a:lnTo>
                <a:pt x="0" y="2786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6F432-5BAC-4791-93E0-7CEBC0159E53}">
      <dsp:nvSpPr>
        <dsp:cNvPr id="0" name=""/>
        <dsp:cNvSpPr/>
      </dsp:nvSpPr>
      <dsp:spPr>
        <a:xfrm>
          <a:off x="974125" y="854733"/>
          <a:ext cx="3102574" cy="2786333"/>
        </a:xfrm>
        <a:custGeom>
          <a:avLst/>
          <a:gdLst/>
          <a:ahLst/>
          <a:cxnLst/>
          <a:rect l="0" t="0" r="0" b="0"/>
          <a:pathLst>
            <a:path>
              <a:moveTo>
                <a:pt x="3102574" y="0"/>
              </a:moveTo>
              <a:lnTo>
                <a:pt x="3102574" y="2606846"/>
              </a:lnTo>
              <a:lnTo>
                <a:pt x="0" y="2606846"/>
              </a:lnTo>
              <a:lnTo>
                <a:pt x="0" y="2786333"/>
              </a:lnTo>
            </a:path>
          </a:pathLst>
        </a:custGeom>
        <a:noFill/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DFC2A1A-BB2E-4AD2-9B32-E3D15CEA28CD}">
      <dsp:nvSpPr>
        <dsp:cNvPr id="0" name=""/>
        <dsp:cNvSpPr/>
      </dsp:nvSpPr>
      <dsp:spPr>
        <a:xfrm>
          <a:off x="1442246" y="29"/>
          <a:ext cx="5268906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chemeClr val="tx1"/>
              </a:solidFill>
            </a:rPr>
            <a:t>Planning Partnership</a:t>
          </a:r>
        </a:p>
      </dsp:txBody>
      <dsp:txXfrm>
        <a:off x="1442246" y="29"/>
        <a:ext cx="5268906" cy="854703"/>
      </dsp:txXfrm>
    </dsp:sp>
    <dsp:sp modelId="{D3CAFDF7-0E9F-45CF-8840-5472F7B0B658}">
      <dsp:nvSpPr>
        <dsp:cNvPr id="0" name=""/>
        <dsp:cNvSpPr/>
      </dsp:nvSpPr>
      <dsp:spPr>
        <a:xfrm>
          <a:off x="73892" y="3641066"/>
          <a:ext cx="180046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Study Group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Water Quantity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3892" y="3641066"/>
        <a:ext cx="1800467" cy="854703"/>
      </dsp:txXfrm>
    </dsp:sp>
    <dsp:sp modelId="{460C4818-5B76-47F4-9AA5-C079D05E6B19}">
      <dsp:nvSpPr>
        <dsp:cNvPr id="0" name=""/>
        <dsp:cNvSpPr/>
      </dsp:nvSpPr>
      <dsp:spPr>
        <a:xfrm>
          <a:off x="2233335" y="3641066"/>
          <a:ext cx="170940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Study Group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Built Systems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233335" y="3641066"/>
        <a:ext cx="1709407" cy="854703"/>
      </dsp:txXfrm>
    </dsp:sp>
    <dsp:sp modelId="{92344CA4-9DBC-495A-8F73-B15B79946637}">
      <dsp:nvSpPr>
        <dsp:cNvPr id="0" name=""/>
        <dsp:cNvSpPr/>
      </dsp:nvSpPr>
      <dsp:spPr>
        <a:xfrm>
          <a:off x="4301717" y="3641066"/>
          <a:ext cx="170940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Study Group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Water Quality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301717" y="3641066"/>
        <a:ext cx="1709407" cy="854703"/>
      </dsp:txXfrm>
    </dsp:sp>
    <dsp:sp modelId="{7AC85B84-535C-49CF-89C5-35C653D907A9}">
      <dsp:nvSpPr>
        <dsp:cNvPr id="0" name=""/>
        <dsp:cNvSpPr/>
      </dsp:nvSpPr>
      <dsp:spPr>
        <a:xfrm>
          <a:off x="6370100" y="3641066"/>
          <a:ext cx="170940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Study Group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Ecology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370100" y="3641066"/>
        <a:ext cx="1709407" cy="854703"/>
      </dsp:txXfrm>
    </dsp:sp>
    <dsp:sp modelId="{D68032FF-71C2-4D2B-9C06-6AB3AF4567F8}">
      <dsp:nvSpPr>
        <dsp:cNvPr id="0" name=""/>
        <dsp:cNvSpPr/>
      </dsp:nvSpPr>
      <dsp:spPr>
        <a:xfrm>
          <a:off x="2187804" y="1213708"/>
          <a:ext cx="170940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Coordinating Committee</a:t>
          </a:r>
        </a:p>
      </dsp:txBody>
      <dsp:txXfrm>
        <a:off x="2187804" y="1213708"/>
        <a:ext cx="1709407" cy="854703"/>
      </dsp:txXfrm>
    </dsp:sp>
    <dsp:sp modelId="{B23C5EA0-076D-45D6-B236-1C3699463630}">
      <dsp:nvSpPr>
        <dsp:cNvPr id="0" name=""/>
        <dsp:cNvSpPr/>
      </dsp:nvSpPr>
      <dsp:spPr>
        <a:xfrm>
          <a:off x="4256187" y="1213708"/>
          <a:ext cx="170940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Project Team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56187" y="1213708"/>
        <a:ext cx="1709407" cy="854703"/>
      </dsp:txXfrm>
    </dsp:sp>
    <dsp:sp modelId="{3EB204B7-9D91-4E9E-8371-06DDEC888E2A}">
      <dsp:nvSpPr>
        <dsp:cNvPr id="0" name=""/>
        <dsp:cNvSpPr/>
      </dsp:nvSpPr>
      <dsp:spPr>
        <a:xfrm>
          <a:off x="2187804" y="2427387"/>
          <a:ext cx="1709407" cy="854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Communication &amp; Outreach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187804" y="2427387"/>
        <a:ext cx="1709407" cy="854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FF229-73A9-417B-9A62-6787E04FD7C6}">
      <dsp:nvSpPr>
        <dsp:cNvPr id="0" name=""/>
        <dsp:cNvSpPr/>
      </dsp:nvSpPr>
      <dsp:spPr>
        <a:xfrm>
          <a:off x="5210809" y="2023110"/>
          <a:ext cx="2472690" cy="24726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Planning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Partnership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707930" y="2602326"/>
        <a:ext cx="1478448" cy="1271014"/>
      </dsp:txXfrm>
    </dsp:sp>
    <dsp:sp modelId="{D8CAE954-5B67-487E-8B4C-8082E9149299}">
      <dsp:nvSpPr>
        <dsp:cNvPr id="0" name=""/>
        <dsp:cNvSpPr/>
      </dsp:nvSpPr>
      <dsp:spPr>
        <a:xfrm>
          <a:off x="3772153" y="1438656"/>
          <a:ext cx="1798320" cy="17983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Coord</a:t>
          </a:r>
          <a:endParaRPr lang="en-US" sz="2500" kern="1200" dirty="0" smtClean="0">
            <a:solidFill>
              <a:schemeClr val="tx1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Comm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224885" y="1894125"/>
        <a:ext cx="892856" cy="887382"/>
      </dsp:txXfrm>
    </dsp:sp>
    <dsp:sp modelId="{11C218A8-CBD6-47B0-9E78-A54D6A34FC43}">
      <dsp:nvSpPr>
        <dsp:cNvPr id="0" name=""/>
        <dsp:cNvSpPr/>
      </dsp:nvSpPr>
      <dsp:spPr>
        <a:xfrm rot="20700000">
          <a:off x="4779396" y="197998"/>
          <a:ext cx="1761986" cy="17619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Study Groups</a:t>
          </a:r>
          <a:endParaRPr lang="en-US" sz="2500" kern="1200" dirty="0">
            <a:solidFill>
              <a:schemeClr val="tx1"/>
            </a:solidFill>
          </a:endParaRPr>
        </a:p>
      </dsp:txBody>
      <dsp:txXfrm rot="-20700000">
        <a:off x="5165852" y="584453"/>
        <a:ext cx="989076" cy="989076"/>
      </dsp:txXfrm>
    </dsp:sp>
    <dsp:sp modelId="{E3019777-EF4A-4AF7-B8A9-E28D80B09906}">
      <dsp:nvSpPr>
        <dsp:cNvPr id="0" name=""/>
        <dsp:cNvSpPr/>
      </dsp:nvSpPr>
      <dsp:spPr>
        <a:xfrm>
          <a:off x="5089069" y="1645911"/>
          <a:ext cx="3165043" cy="3165043"/>
        </a:xfrm>
        <a:prstGeom prst="circularArrow">
          <a:avLst>
            <a:gd name="adj1" fmla="val 4687"/>
            <a:gd name="adj2" fmla="val 299029"/>
            <a:gd name="adj3" fmla="val 2522945"/>
            <a:gd name="adj4" fmla="val 1584674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6AAF-1A0E-4630-A094-6FB5115485B0}">
      <dsp:nvSpPr>
        <dsp:cNvPr id="0" name=""/>
        <dsp:cNvSpPr/>
      </dsp:nvSpPr>
      <dsp:spPr>
        <a:xfrm>
          <a:off x="3453674" y="1039461"/>
          <a:ext cx="2299601" cy="22996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90337-4905-4F0B-A222-B600FDA4E4ED}">
      <dsp:nvSpPr>
        <dsp:cNvPr id="0" name=""/>
        <dsp:cNvSpPr/>
      </dsp:nvSpPr>
      <dsp:spPr>
        <a:xfrm>
          <a:off x="4371831" y="-189236"/>
          <a:ext cx="2479433" cy="2479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67BF053-3400-4810-8A80-E2AB468527E4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6187A89-92B8-47EB-895C-5C53985C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work plan –  We will have 4 study groups that meet twice this summer</a:t>
            </a:r>
          </a:p>
          <a:p>
            <a:r>
              <a:rPr lang="en-US" dirty="0" smtClean="0"/>
              <a:t>ask for large group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your help tonight</a:t>
            </a:r>
            <a:r>
              <a:rPr lang="en-US" baseline="0" dirty="0" smtClean="0"/>
              <a:t> to identify informational resources and data gaps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the Partnership structure – Emphasize 4 Study Groups, Ecology will be discussed at all</a:t>
            </a:r>
          </a:p>
          <a:p>
            <a:r>
              <a:rPr lang="en-US" baseline="0" dirty="0" smtClean="0"/>
              <a:t>We have discussed this pretty extensively since the first meeting</a:t>
            </a:r>
          </a:p>
          <a:p>
            <a:r>
              <a:rPr lang="en-US" baseline="0" dirty="0" smtClean="0"/>
              <a:t>No significant changes – CC just added some clarifying language in a few places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folks to sign up for a study group – sign up at flip charts on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5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Working Group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9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9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 the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– Welcome</a:t>
            </a:r>
          </a:p>
          <a:p>
            <a:r>
              <a:rPr lang="en-US" dirty="0" smtClean="0"/>
              <a:t>Ask Partners to raise their hands</a:t>
            </a:r>
          </a:p>
          <a:p>
            <a:r>
              <a:rPr lang="en-US" dirty="0" smtClean="0"/>
              <a:t>Ask </a:t>
            </a:r>
            <a:r>
              <a:rPr lang="en-US" dirty="0" err="1" smtClean="0"/>
              <a:t>Coord</a:t>
            </a:r>
            <a:r>
              <a:rPr lang="en-US" dirty="0" smtClean="0"/>
              <a:t> Committee members to raise their hands</a:t>
            </a:r>
          </a:p>
          <a:p>
            <a:r>
              <a:rPr lang="en-US" dirty="0" smtClean="0"/>
              <a:t>Ask ‘first-timers’ to raise their hands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FACILITATORS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hope to finish up the Charter tonight.  At our May 31 meeting we will focus on finalizing the Technical Work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1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Wrapping</a:t>
            </a:r>
            <a:r>
              <a:rPr lang="en-US" baseline="0" dirty="0" smtClean="0"/>
              <a:t> up Step 1</a:t>
            </a:r>
          </a:p>
          <a:p>
            <a:r>
              <a:rPr lang="en-US" baseline="0" dirty="0" smtClean="0"/>
              <a:t>Beginning work on Step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8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AB3E-00B3-429F-95C7-19405A301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2:  Characterize Water Resources</a:t>
            </a:r>
            <a:r>
              <a:rPr lang="en-US" baseline="0" dirty="0" smtClean="0"/>
              <a:t> – we are developing the ‘big picture’</a:t>
            </a:r>
          </a:p>
          <a:p>
            <a:r>
              <a:rPr lang="en-US" baseline="0" dirty="0" smtClean="0"/>
              <a:t>As we continue through the process, we will develop more 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has already begun . . . We need your help to</a:t>
            </a:r>
            <a:r>
              <a:rPr lang="en-US" baseline="0" dirty="0" smtClean="0"/>
              <a:t> make sure we are reviewing all the existing information and identifying where we have important data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= PARTNERSHIP</a:t>
            </a:r>
          </a:p>
          <a:p>
            <a:r>
              <a:rPr lang="en-US" dirty="0" smtClean="0"/>
              <a:t>CC</a:t>
            </a:r>
            <a:r>
              <a:rPr lang="en-US" baseline="0" dirty="0" smtClean="0"/>
              <a:t> = COORDINATING COMMITTEE</a:t>
            </a:r>
          </a:p>
          <a:p>
            <a:r>
              <a:rPr lang="en-US" baseline="0" dirty="0" smtClean="0"/>
              <a:t>FG = RESEARCH BY CONSULTANT AND FOCUS/WORK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7A89-92B8-47EB-895C-5C53985C9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5A2CD5-9898-45EC-B044-E6B5653B4D37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59E54-ACC1-4977-9E44-F276F6BDC3B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9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5A2CD5-9898-45EC-B044-E6B5653B4D37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59E54-ACC1-4977-9E44-F276F6BDC3B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257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2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5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03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59E54-ACC1-4977-9E44-F276F6BDC3B0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9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26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524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572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8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6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1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48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59E54-ACC1-4977-9E44-F276F6BDC3B0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23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8560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5A2CD5-9898-45EC-B044-E6B5653B4D37}" type="datetimeFigureOut">
              <a:rPr lang="en-US" smtClean="0">
                <a:solidFill>
                  <a:srgbClr val="775F55"/>
                </a:solidFill>
              </a:rPr>
              <a:pPr/>
              <a:t>5/31/2017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B59E54-ACC1-4977-9E44-F276F6BDC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209800"/>
            <a:ext cx="6477000" cy="3657600"/>
          </a:xfrm>
        </p:spPr>
        <p:txBody>
          <a:bodyPr>
            <a:normAutofit/>
          </a:bodyPr>
          <a:lstStyle/>
          <a:p>
            <a:r>
              <a:rPr lang="en-US" dirty="0"/>
              <a:t>Mid-Coast Water Planning </a:t>
            </a:r>
            <a:r>
              <a:rPr lang="en-US" dirty="0" smtClean="0"/>
              <a:t>Partnership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31, 2017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22103" y="5224101"/>
            <a:ext cx="3668061" cy="67978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Technical Work Plan</a:t>
            </a:r>
          </a:p>
        </p:txBody>
      </p:sp>
      <p:sp>
        <p:nvSpPr>
          <p:cNvPr id="8" name="Oval 7"/>
          <p:cNvSpPr/>
          <p:nvPr/>
        </p:nvSpPr>
        <p:spPr>
          <a:xfrm>
            <a:off x="9012874" y="3232355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Water Reuse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8671" y="2502790"/>
            <a:ext cx="2213777" cy="79408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Key Issues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727533" y="3437718"/>
            <a:ext cx="457200" cy="163629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8535404" y="902369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Regulations</a:t>
            </a:r>
          </a:p>
        </p:txBody>
      </p:sp>
      <p:sp>
        <p:nvSpPr>
          <p:cNvPr id="12" name="Oval 11"/>
          <p:cNvSpPr/>
          <p:nvPr/>
        </p:nvSpPr>
        <p:spPr>
          <a:xfrm>
            <a:off x="7314573" y="2626352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Water Conservation</a:t>
            </a:r>
          </a:p>
        </p:txBody>
      </p:sp>
      <p:sp>
        <p:nvSpPr>
          <p:cNvPr id="13" name="Oval 12"/>
          <p:cNvSpPr/>
          <p:nvPr/>
        </p:nvSpPr>
        <p:spPr>
          <a:xfrm>
            <a:off x="4145399" y="3350369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Funding    (lack of)</a:t>
            </a:r>
          </a:p>
        </p:txBody>
      </p:sp>
      <p:sp>
        <p:nvSpPr>
          <p:cNvPr id="14" name="Oval 13"/>
          <p:cNvSpPr/>
          <p:nvPr/>
        </p:nvSpPr>
        <p:spPr>
          <a:xfrm>
            <a:off x="3735179" y="1719536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Water Storage Capacity</a:t>
            </a:r>
          </a:p>
        </p:txBody>
      </p:sp>
      <p:sp>
        <p:nvSpPr>
          <p:cNvPr id="15" name="Oval 14"/>
          <p:cNvSpPr/>
          <p:nvPr/>
        </p:nvSpPr>
        <p:spPr>
          <a:xfrm>
            <a:off x="1685282" y="1008308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Watershed Health</a:t>
            </a:r>
          </a:p>
        </p:txBody>
      </p:sp>
      <p:sp>
        <p:nvSpPr>
          <p:cNvPr id="16" name="Oval 15"/>
          <p:cNvSpPr/>
          <p:nvPr/>
        </p:nvSpPr>
        <p:spPr>
          <a:xfrm>
            <a:off x="8942973" y="2370221"/>
            <a:ext cx="1694948" cy="8621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Balance Needs to Support Water Cycle</a:t>
            </a:r>
          </a:p>
        </p:txBody>
      </p:sp>
      <p:sp>
        <p:nvSpPr>
          <p:cNvPr id="17" name="Oval 16"/>
          <p:cNvSpPr/>
          <p:nvPr/>
        </p:nvSpPr>
        <p:spPr>
          <a:xfrm>
            <a:off x="7260808" y="1826099"/>
            <a:ext cx="1694948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Climate Change/ Natural Forces</a:t>
            </a:r>
          </a:p>
        </p:txBody>
      </p:sp>
      <p:sp>
        <p:nvSpPr>
          <p:cNvPr id="18" name="Oval 17"/>
          <p:cNvSpPr/>
          <p:nvPr/>
        </p:nvSpPr>
        <p:spPr>
          <a:xfrm>
            <a:off x="5391402" y="1622664"/>
            <a:ext cx="1828801" cy="7880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Limited Supply to Meet Future Demand</a:t>
            </a:r>
          </a:p>
        </p:txBody>
      </p:sp>
      <p:sp>
        <p:nvSpPr>
          <p:cNvPr id="19" name="Oval 18"/>
          <p:cNvSpPr/>
          <p:nvPr/>
        </p:nvSpPr>
        <p:spPr>
          <a:xfrm>
            <a:off x="4951628" y="725757"/>
            <a:ext cx="1732547" cy="872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Aging Infrastructure (Lack of Funds)</a:t>
            </a:r>
          </a:p>
        </p:txBody>
      </p:sp>
      <p:sp>
        <p:nvSpPr>
          <p:cNvPr id="20" name="Oval 19"/>
          <p:cNvSpPr/>
          <p:nvPr/>
        </p:nvSpPr>
        <p:spPr>
          <a:xfrm>
            <a:off x="6870533" y="1001629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Water Quantity and Quality</a:t>
            </a:r>
          </a:p>
        </p:txBody>
      </p:sp>
      <p:sp>
        <p:nvSpPr>
          <p:cNvPr id="21" name="Oval 20"/>
          <p:cNvSpPr/>
          <p:nvPr/>
        </p:nvSpPr>
        <p:spPr>
          <a:xfrm>
            <a:off x="3188895" y="2535659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Agree to Work Together</a:t>
            </a:r>
          </a:p>
        </p:txBody>
      </p:sp>
      <p:sp>
        <p:nvSpPr>
          <p:cNvPr id="22" name="Oval 21"/>
          <p:cNvSpPr/>
          <p:nvPr/>
        </p:nvSpPr>
        <p:spPr>
          <a:xfrm>
            <a:off x="2005983" y="1785651"/>
            <a:ext cx="1660358" cy="7309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Lack of Coordination of Drinking Water Systems</a:t>
            </a:r>
          </a:p>
        </p:txBody>
      </p:sp>
      <p:sp>
        <p:nvSpPr>
          <p:cNvPr id="23" name="Oval 22"/>
          <p:cNvSpPr/>
          <p:nvPr/>
        </p:nvSpPr>
        <p:spPr>
          <a:xfrm>
            <a:off x="2834120" y="3867420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4" name="Oval 23"/>
          <p:cNvSpPr/>
          <p:nvPr/>
        </p:nvSpPr>
        <p:spPr>
          <a:xfrm>
            <a:off x="9067800" y="1636295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Seasonal Flows</a:t>
            </a:r>
          </a:p>
        </p:txBody>
      </p:sp>
      <p:sp>
        <p:nvSpPr>
          <p:cNvPr id="25" name="Oval 24"/>
          <p:cNvSpPr/>
          <p:nvPr/>
        </p:nvSpPr>
        <p:spPr>
          <a:xfrm>
            <a:off x="1522840" y="3388240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Reduce water loss</a:t>
            </a:r>
          </a:p>
        </p:txBody>
      </p:sp>
      <p:sp>
        <p:nvSpPr>
          <p:cNvPr id="26" name="Oval 25"/>
          <p:cNvSpPr/>
          <p:nvPr/>
        </p:nvSpPr>
        <p:spPr>
          <a:xfrm>
            <a:off x="7735304" y="3737158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Challenges are unique to the coast</a:t>
            </a:r>
          </a:p>
        </p:txBody>
      </p:sp>
      <p:sp>
        <p:nvSpPr>
          <p:cNvPr id="27" name="Oval 26"/>
          <p:cNvSpPr/>
          <p:nvPr/>
        </p:nvSpPr>
        <p:spPr>
          <a:xfrm>
            <a:off x="6305801" y="3335709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Need to Develop Support</a:t>
            </a:r>
          </a:p>
        </p:txBody>
      </p:sp>
      <p:sp>
        <p:nvSpPr>
          <p:cNvPr id="28" name="Oval 27"/>
          <p:cNvSpPr/>
          <p:nvPr/>
        </p:nvSpPr>
        <p:spPr>
          <a:xfrm>
            <a:off x="3326515" y="961547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Recharge Aquifers</a:t>
            </a:r>
          </a:p>
        </p:txBody>
      </p:sp>
      <p:sp>
        <p:nvSpPr>
          <p:cNvPr id="29" name="Oval 28"/>
          <p:cNvSpPr/>
          <p:nvPr/>
        </p:nvSpPr>
        <p:spPr>
          <a:xfrm>
            <a:off x="1539645" y="2564168"/>
            <a:ext cx="1600200" cy="733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Develop new water sources</a:t>
            </a:r>
          </a:p>
        </p:txBody>
      </p:sp>
    </p:spTree>
    <p:extLst>
      <p:ext uri="{BB962C8B-B14F-4D97-AF65-F5344CB8AC3E}">
        <p14:creationId xmlns:p14="http://schemas.microsoft.com/office/powerpoint/2010/main" val="5047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Information leads to solutions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5109802"/>
              </p:ext>
            </p:extLst>
          </p:nvPr>
        </p:nvGraphicFramePr>
        <p:xfrm>
          <a:off x="817563" y="1600200"/>
          <a:ext cx="10871200" cy="507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6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 Characterize Our 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Develop common understanding of our water resources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Inventory existing data and identify data gaps</a:t>
            </a:r>
          </a:p>
          <a:p>
            <a:r>
              <a:rPr lang="en-US" dirty="0" smtClean="0"/>
              <a:t>Estimate feasibility/cost to address data gaps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Context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Water Quantity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Built Systems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Water Quality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Ecology</a:t>
            </a:r>
          </a:p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15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tells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Outcomes . . .</a:t>
            </a:r>
          </a:p>
          <a:p>
            <a:r>
              <a:rPr lang="en-US" sz="3200" dirty="0" smtClean="0"/>
              <a:t>Report characterizing our water resources to develop common understanding</a:t>
            </a:r>
          </a:p>
          <a:p>
            <a:r>
              <a:rPr lang="en-US" sz="3200" dirty="0" smtClean="0"/>
              <a:t>Summary of data gaps</a:t>
            </a:r>
          </a:p>
          <a:p>
            <a:r>
              <a:rPr lang="en-US" sz="3200" dirty="0" smtClean="0"/>
              <a:t>Estimates of the feasibility/cost to address data gaps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589567"/>
            <a:ext cx="5181600" cy="38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‘Big Picture’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69949" r="56726" b="5231"/>
          <a:stretch/>
        </p:blipFill>
        <p:spPr>
          <a:xfrm>
            <a:off x="2338442" y="3358527"/>
            <a:ext cx="4009291" cy="3070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9451" r="23613" b="30828"/>
          <a:stretch/>
        </p:blipFill>
        <p:spPr>
          <a:xfrm>
            <a:off x="7779921" y="422031"/>
            <a:ext cx="4412079" cy="6435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t="-1025" r="23085" b="91456"/>
          <a:stretch/>
        </p:blipFill>
        <p:spPr>
          <a:xfrm>
            <a:off x="1690813" y="1828800"/>
            <a:ext cx="5332572" cy="12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‘Big Picture’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10790" r="23504" b="30349"/>
          <a:stretch/>
        </p:blipFill>
        <p:spPr>
          <a:xfrm>
            <a:off x="7793559" y="393895"/>
            <a:ext cx="4398442" cy="646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71212" r="60397" b="10941"/>
          <a:stretch/>
        </p:blipFill>
        <p:spPr>
          <a:xfrm>
            <a:off x="2898449" y="4105417"/>
            <a:ext cx="3460316" cy="2229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189" r="23049" b="92352"/>
          <a:stretch/>
        </p:blipFill>
        <p:spPr>
          <a:xfrm>
            <a:off x="1809948" y="2349306"/>
            <a:ext cx="5280639" cy="9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– Your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205831" y="3885921"/>
            <a:ext cx="11213554" cy="49713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3035" y="1661759"/>
            <a:ext cx="5002991" cy="6881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PP = Planning Partnership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2715" y="3513822"/>
            <a:ext cx="5482574" cy="7946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CC= Coordinating Committee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33088" y="5016607"/>
            <a:ext cx="9144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42524" y="5753187"/>
            <a:ext cx="9144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2996827" y="2444929"/>
            <a:ext cx="514350" cy="819357"/>
          </a:xfrm>
          <a:prstGeom prst="up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2996827" y="4455460"/>
            <a:ext cx="514350" cy="869374"/>
          </a:xfrm>
          <a:prstGeom prst="up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24161" y="4896853"/>
            <a:ext cx="9144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6731" y="5334248"/>
            <a:ext cx="275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Study Groups</a:t>
            </a:r>
            <a:endParaRPr lang="en-US" sz="2000" dirty="0"/>
          </a:p>
        </p:txBody>
      </p:sp>
      <p:sp>
        <p:nvSpPr>
          <p:cNvPr id="5" name="Left Brace 4"/>
          <p:cNvSpPr/>
          <p:nvPr/>
        </p:nvSpPr>
        <p:spPr>
          <a:xfrm>
            <a:off x="7869800" y="2240281"/>
            <a:ext cx="1120140" cy="3383280"/>
          </a:xfrm>
          <a:prstGeom prst="leftBrac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89670" y="3513822"/>
            <a:ext cx="289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‘Field Trips’</a:t>
            </a:r>
          </a:p>
          <a:p>
            <a:pPr algn="ctr"/>
            <a:r>
              <a:rPr lang="en-US" sz="2800" dirty="0" smtClean="0"/>
              <a:t>to support </a:t>
            </a:r>
          </a:p>
          <a:p>
            <a:pPr algn="ctr"/>
            <a:r>
              <a:rPr lang="en-US" sz="2800" dirty="0" smtClean="0"/>
              <a:t>planning process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89780" y="5734358"/>
            <a:ext cx="9144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" y="137160"/>
            <a:ext cx="1169289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Work Plan –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2.1	Context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2.2	Water Quality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2.3	Built Systems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2.4	Water Quality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2.5	Ecology </a:t>
            </a:r>
          </a:p>
          <a:p>
            <a:pPr marL="0" indent="0">
              <a:buNone/>
            </a:pPr>
            <a:r>
              <a:rPr lang="en-US" dirty="0" smtClean="0"/>
              <a:t>2.6 	Funding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99" y="2072640"/>
            <a:ext cx="3789801" cy="355449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Structure of Work Plan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003824" y="4902505"/>
            <a:ext cx="914400" cy="41864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03824" y="3006136"/>
            <a:ext cx="914400" cy="41864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03824" y="3661087"/>
            <a:ext cx="914400" cy="41864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17706" y="4253336"/>
            <a:ext cx="914400" cy="41864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Break . . . Table Group Discussions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34853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Table Group Discussions to identify: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Additional resources of information (data &amp; people)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Data gaps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34853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Table Groups: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Water Quantity</a:t>
            </a:r>
          </a:p>
          <a:p>
            <a:r>
              <a:rPr lang="en-US" dirty="0" smtClean="0"/>
              <a:t>Built Systems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7410" y="5497830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Rounds of 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66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Mid-Coast</a:t>
            </a:r>
          </a:p>
          <a:p>
            <a:pPr marL="0" indent="0" algn="ctr">
              <a:buNone/>
            </a:pPr>
            <a:r>
              <a:rPr lang="en-US" sz="4000" dirty="0" smtClean="0"/>
              <a:t>Water Planning 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Partnership</a:t>
            </a:r>
          </a:p>
        </p:txBody>
      </p:sp>
      <p:pic>
        <p:nvPicPr>
          <p:cNvPr id="6" name="Content Placeholder 5" descr="C:\Users\burrighs\AppData\Local\Microsoft\Windows\Temporary Internet Files\Content.Word\Mid Coast Region Map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589568"/>
            <a:ext cx="4276381" cy="50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1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Structure and Function 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6690065"/>
              </p:ext>
            </p:extLst>
          </p:nvPr>
        </p:nvGraphicFramePr>
        <p:xfrm>
          <a:off x="2136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54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26991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 the Charter during Break!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Not a ‘legal’ document – non binding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Signing indicates agreement with the mission, goals and operating agreements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Group Discussions:  Round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103084"/>
          </a:xfrm>
        </p:spPr>
        <p:txBody>
          <a:bodyPr>
            <a:normAutofit/>
          </a:bodyPr>
          <a:lstStyle/>
          <a:p>
            <a:r>
              <a:rPr lang="en-US" dirty="0" smtClean="0"/>
              <a:t>Context</a:t>
            </a:r>
            <a:endParaRPr lang="en-US" dirty="0"/>
          </a:p>
          <a:p>
            <a:r>
              <a:rPr lang="en-US" dirty="0"/>
              <a:t>Water Quantity</a:t>
            </a:r>
          </a:p>
          <a:p>
            <a:r>
              <a:rPr lang="en-US" dirty="0"/>
              <a:t>Built Systems</a:t>
            </a:r>
          </a:p>
          <a:p>
            <a:r>
              <a:rPr lang="en-US" dirty="0"/>
              <a:t>Water Quality</a:t>
            </a:r>
          </a:p>
          <a:p>
            <a:r>
              <a:rPr lang="en-US" dirty="0"/>
              <a:t>Ecology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1030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list of information already gathered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additional existing information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data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Prioritize information – top 5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DISCUSSION GROUPS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66930" y="5827923"/>
            <a:ext cx="720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BRIEF REPORT OUT – 2 MIN/TABLE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4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Group Discussions:  Round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1030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Context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Water Quantity</a:t>
            </a:r>
          </a:p>
          <a:p>
            <a:pPr>
              <a:spcAft>
                <a:spcPts val="600"/>
              </a:spcAft>
            </a:pPr>
            <a:r>
              <a:rPr lang="en-US" dirty="0"/>
              <a:t>Built Systems</a:t>
            </a:r>
          </a:p>
          <a:p>
            <a:pPr>
              <a:spcAft>
                <a:spcPts val="600"/>
              </a:spcAft>
            </a:pPr>
            <a:r>
              <a:rPr lang="en-US" dirty="0"/>
              <a:t>Water Quality</a:t>
            </a:r>
          </a:p>
          <a:p>
            <a:r>
              <a:rPr lang="en-US" dirty="0"/>
              <a:t>Ecology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1030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list of information already gathered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additional existing information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data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Prioritize information – top 5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DISCUSSION GROUPS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66930" y="5827923"/>
            <a:ext cx="720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BRIEF REPORT OUT – 2 MIN/TABLE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18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for a Study Group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10088" y="1655284"/>
            <a:ext cx="10871200" cy="4495800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0843" y="2870238"/>
            <a:ext cx="2976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Water Quantity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9:30 - noon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43" y="4597476"/>
            <a:ext cx="2976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Water Quality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 – 4:30 pm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7060" y="2870238"/>
            <a:ext cx="29024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Built Systems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9:30 - noon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429" y="1938841"/>
            <a:ext cx="255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June 21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050312" y="1938841"/>
            <a:ext cx="255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June 22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7877060" y="4483119"/>
            <a:ext cx="29514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Ecology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 – 4:30 pm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Introduce working group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Review the CEO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Review plan for Field Trips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r>
              <a:rPr lang="en-US" dirty="0"/>
              <a:t> </a:t>
            </a:r>
            <a:r>
              <a:rPr lang="en-US" dirty="0" smtClean="0"/>
              <a:t>&amp;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r>
              <a:rPr lang="en-US" dirty="0"/>
              <a:t> </a:t>
            </a:r>
            <a:r>
              <a:rPr lang="en-US" dirty="0" smtClean="0"/>
              <a:t>&amp; Outreach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Foundational plan – will evolve over time.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Guides/supports Partnership communication, education, outreach.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Goal based </a:t>
            </a:r>
            <a:r>
              <a:rPr lang="en-US" dirty="0" smtClean="0"/>
              <a:t>Plan – tools and strategies</a:t>
            </a:r>
            <a:r>
              <a:rPr lang="en-US" dirty="0" smtClean="0"/>
              <a:t> </a:t>
            </a:r>
            <a:r>
              <a:rPr lang="en-US" dirty="0" smtClean="0"/>
              <a:t>will be developed to achieve Partnership goals.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Materials will be maintained online.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Working Group - </a:t>
            </a:r>
            <a:r>
              <a:rPr lang="en-US" dirty="0" smtClean="0"/>
              <a:t>distributed </a:t>
            </a:r>
            <a:r>
              <a:rPr lang="en-US" dirty="0"/>
              <a:t>leadership model.  Working group members will lead in areas of interest / expertise.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 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27961" y="2438399"/>
            <a:ext cx="5475384" cy="41056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Initial communication tools/activities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Initial Partnership database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Invitation letters &amp; emails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1-on-1 </a:t>
            </a:r>
            <a:r>
              <a:rPr lang="en-US" dirty="0" smtClean="0"/>
              <a:t>Outreach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Mailing list (145 subscriptions)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Partnership website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www.midcoastwaterpartners.com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684704" cy="3581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 Working Group formed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Draft CO Plan developed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Next Steps identified</a:t>
            </a:r>
          </a:p>
          <a:p>
            <a:r>
              <a:rPr lang="en-US" dirty="0" smtClean="0"/>
              <a:t>Partnership review of Plan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711199" y="1752600"/>
            <a:ext cx="5392145" cy="64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2016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48640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12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CO Plan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Purpose / Roles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Supports Partnership Charter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Mission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Vision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Identifies: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Key Messages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Key Audiences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Tools for Communication</a:t>
            </a:r>
            <a:r>
              <a:rPr lang="en-US" dirty="0"/>
              <a:t> </a:t>
            </a:r>
            <a:r>
              <a:rPr lang="en-US" dirty="0" smtClean="0"/>
              <a:t>&amp; Outreach</a:t>
            </a:r>
          </a:p>
          <a:p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5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55" y="1646850"/>
            <a:ext cx="7695758" cy="5039700"/>
          </a:xfrm>
        </p:spPr>
      </p:pic>
    </p:spTree>
    <p:extLst>
      <p:ext uri="{BB962C8B-B14F-4D97-AF65-F5344CB8AC3E}">
        <p14:creationId xmlns:p14="http://schemas.microsoft.com/office/powerpoint/2010/main" val="10274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Finalize Technical Work Plan and begin developing information.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Review and finalize Communication and Outreach Plan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Sign the Charter – adopted 3/29/17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Identify next steps and initiate Step Two</a:t>
            </a:r>
          </a:p>
        </p:txBody>
      </p:sp>
    </p:spTree>
    <p:extLst>
      <p:ext uri="{BB962C8B-B14F-4D97-AF65-F5344CB8AC3E}">
        <p14:creationId xmlns:p14="http://schemas.microsoft.com/office/powerpoint/2010/main" val="39565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Ensure an open and transparent process</a:t>
            </a:r>
          </a:p>
          <a:p>
            <a:r>
              <a:rPr lang="en-US" dirty="0" smtClean="0"/>
              <a:t>Publicize how to find information and opportunities to be involved</a:t>
            </a:r>
          </a:p>
          <a:p>
            <a:r>
              <a:rPr lang="en-US" dirty="0" smtClean="0"/>
              <a:t>Promote partner-to-partner communication</a:t>
            </a:r>
          </a:p>
          <a:p>
            <a:r>
              <a:rPr lang="en-US" dirty="0" smtClean="0"/>
              <a:t>Promote peer-to-peer learning opportunities</a:t>
            </a:r>
          </a:p>
          <a:p>
            <a:r>
              <a:rPr lang="en-US" dirty="0" smtClean="0"/>
              <a:t>Retain current partners</a:t>
            </a:r>
          </a:p>
          <a:p>
            <a:r>
              <a:rPr lang="en-US" dirty="0" smtClean="0"/>
              <a:t>Recruit new partners</a:t>
            </a:r>
          </a:p>
          <a:p>
            <a:r>
              <a:rPr lang="en-US" dirty="0" smtClean="0"/>
              <a:t>Raise awareness of water issues on the coast and the planning effort</a:t>
            </a:r>
          </a:p>
          <a:p>
            <a:r>
              <a:rPr lang="en-US" dirty="0" smtClean="0"/>
              <a:t>Solicit public input</a:t>
            </a:r>
          </a:p>
        </p:txBody>
      </p:sp>
    </p:spTree>
    <p:extLst>
      <p:ext uri="{BB962C8B-B14F-4D97-AF65-F5344CB8AC3E}">
        <p14:creationId xmlns:p14="http://schemas.microsoft.com/office/powerpoint/2010/main" val="39519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to get involved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5331152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693" y="2362123"/>
            <a:ext cx="176799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smtClean="0"/>
              <a:t>Trips - PROPOSED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169" y="1589566"/>
            <a:ext cx="5884231" cy="5031571"/>
          </a:xfrm>
        </p:spPr>
        <p:txBody>
          <a:bodyPr>
            <a:normAutofit/>
          </a:bodyPr>
          <a:lstStyle/>
          <a:p>
            <a:r>
              <a:rPr lang="en-US" dirty="0" smtClean="0"/>
              <a:t>Field Trip 1 – week of 7/24/17</a:t>
            </a:r>
          </a:p>
          <a:p>
            <a:pPr lvl="1"/>
            <a:r>
              <a:rPr lang="en-US" sz="2800" dirty="0" smtClean="0"/>
              <a:t>Theme:  Watershed Processes</a:t>
            </a:r>
          </a:p>
          <a:p>
            <a:pPr lvl="1"/>
            <a:r>
              <a:rPr lang="en-US" sz="2800" dirty="0" smtClean="0"/>
              <a:t>Salmon River Watershed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r>
              <a:rPr lang="en-US" sz="3100" dirty="0" smtClean="0"/>
              <a:t>Field Trip 2 – week of 9/25/17</a:t>
            </a:r>
          </a:p>
          <a:p>
            <a:pPr lvl="1"/>
            <a:r>
              <a:rPr lang="en-US" sz="2800" dirty="0" smtClean="0"/>
              <a:t>Theme:  Watershed quantity and supply</a:t>
            </a:r>
          </a:p>
          <a:p>
            <a:pPr lvl="1"/>
            <a:r>
              <a:rPr lang="en-US" sz="2800" dirty="0" smtClean="0"/>
              <a:t>Siletz River Watershed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732132" cy="1957864"/>
          </a:xfrm>
        </p:spPr>
        <p:txBody>
          <a:bodyPr>
            <a:normAutofit/>
          </a:bodyPr>
          <a:lstStyle/>
          <a:p>
            <a:r>
              <a:rPr lang="en-US" dirty="0" smtClean="0"/>
              <a:t>Field Trip 3 – week of 11/1/17</a:t>
            </a:r>
          </a:p>
          <a:p>
            <a:pPr lvl="1"/>
            <a:r>
              <a:rPr lang="en-US" dirty="0" smtClean="0"/>
              <a:t>Theme:  Build infrastructure</a:t>
            </a:r>
          </a:p>
          <a:p>
            <a:pPr lvl="1"/>
            <a:r>
              <a:rPr lang="en-US" dirty="0" smtClean="0"/>
              <a:t>Waldport / Yachats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05" y="3448280"/>
            <a:ext cx="4770305" cy="28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Initiate Study Groups:  June 21, 22 </a:t>
            </a:r>
          </a:p>
          <a:p>
            <a:pPr lvl="1"/>
            <a:r>
              <a:rPr lang="en-US" dirty="0" smtClean="0"/>
              <a:t>Water Quantity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Built Systems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Ecology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Field Trips – July, September, November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Coordinating Committee Meetings:  Schedule July - October</a:t>
            </a:r>
          </a:p>
          <a:p>
            <a:r>
              <a:rPr lang="en-US" dirty="0" smtClean="0"/>
              <a:t>Partnership Meetings – August 8 and November 14, 4 – 7 pm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Thanks . . .  and keep in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www.midcoastwaterpartners.com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3A0B40-2DC2-4DA8-A2F3-7DFA17DF3F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42" y="3051673"/>
            <a:ext cx="4186410" cy="34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Future focused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Spirit of togetherness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All viewpoints matter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Strive to understand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Practice patience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Seek win-win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Identify yourself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Help us stay on track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 present</a:t>
            </a:r>
          </a:p>
        </p:txBody>
      </p:sp>
      <p:pic>
        <p:nvPicPr>
          <p:cNvPr id="2050" name="Picture 2" descr="C:\Users\burrighs\Pictures\icons\cell phone 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16254"/>
            <a:ext cx="12877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086600" y="1905000"/>
            <a:ext cx="3048000" cy="3124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34200" y="2316254"/>
            <a:ext cx="3124200" cy="210334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process and schedule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166254" y="2636592"/>
            <a:ext cx="2273147" cy="117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237383" y="2654951"/>
            <a:ext cx="2286000" cy="1152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41883" y="2654953"/>
            <a:ext cx="2438400" cy="115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2017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32083" y="2636591"/>
            <a:ext cx="2438400" cy="1170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black"/>
                </a:solidFill>
              </a:rPr>
              <a:t>  2016/17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2083" y="3627192"/>
            <a:ext cx="1828800" cy="3002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Step 1: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Build </a:t>
            </a:r>
            <a:r>
              <a:rPr lang="en-US" sz="2400" dirty="0">
                <a:solidFill>
                  <a:prstClr val="black"/>
                </a:solidFill>
              </a:rPr>
              <a:t>a collaborative process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1883" y="3627192"/>
            <a:ext cx="1814570" cy="3002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Step 2: Understand </a:t>
            </a:r>
            <a:r>
              <a:rPr lang="en-US" sz="2400" dirty="0">
                <a:solidFill>
                  <a:prstClr val="black"/>
                </a:solidFill>
              </a:rPr>
              <a:t>the system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3153" y="3627192"/>
            <a:ext cx="1683744" cy="3002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Steps 3/4: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Identify Needs &amp; Solutions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7827" y="3624438"/>
            <a:ext cx="1592856" cy="3004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Step 5: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Develop Action Plan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171480" y="1586910"/>
            <a:ext cx="1797127" cy="120905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0569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Planning for our Water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PBP Workshop in Bend –</a:t>
            </a:r>
          </a:p>
          <a:p>
            <a:r>
              <a:rPr lang="en-US" dirty="0" smtClean="0"/>
              <a:t>Wayne Hoffman</a:t>
            </a:r>
          </a:p>
          <a:p>
            <a:r>
              <a:rPr lang="en-US" dirty="0" smtClean="0"/>
              <a:t>John Stevenson</a:t>
            </a:r>
          </a:p>
          <a:p>
            <a:r>
              <a:rPr lang="en-US" dirty="0" smtClean="0"/>
              <a:t>Caroline Bauman</a:t>
            </a:r>
          </a:p>
          <a:p>
            <a:r>
              <a:rPr lang="en-US" dirty="0" smtClean="0"/>
              <a:t>Harmony </a:t>
            </a:r>
            <a:r>
              <a:rPr lang="en-US" dirty="0" err="1" smtClean="0"/>
              <a:t>Burright</a:t>
            </a:r>
            <a:endParaRPr lang="en-US" dirty="0" smtClean="0"/>
          </a:p>
          <a:p>
            <a:r>
              <a:rPr lang="en-US" dirty="0" smtClean="0"/>
              <a:t>Tim Gross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Denlinger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8" y="2178923"/>
            <a:ext cx="5181600" cy="3704083"/>
          </a:xfrm>
        </p:spPr>
      </p:pic>
    </p:spTree>
    <p:extLst>
      <p:ext uri="{BB962C8B-B14F-4D97-AF65-F5344CB8AC3E}">
        <p14:creationId xmlns:p14="http://schemas.microsoft.com/office/powerpoint/2010/main" val="8046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Planning for Our Water 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26316" r="12870"/>
          <a:stretch/>
        </p:blipFill>
        <p:spPr>
          <a:xfrm>
            <a:off x="7024624" y="3909060"/>
            <a:ext cx="4663440" cy="224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37000"/>
          <a:stretch/>
        </p:blipFill>
        <p:spPr>
          <a:xfrm>
            <a:off x="285750" y="1748790"/>
            <a:ext cx="6654316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Bend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4965853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Collaborative planning takes TIME – yields BIG BENEFITS</a:t>
            </a:r>
          </a:p>
          <a:p>
            <a:r>
              <a:rPr lang="en-US" dirty="0" smtClean="0"/>
              <a:t>Stay focused on goals</a:t>
            </a:r>
          </a:p>
          <a:p>
            <a:r>
              <a:rPr lang="en-US" dirty="0" smtClean="0"/>
              <a:t>Relate our plan to the IWRS</a:t>
            </a:r>
          </a:p>
          <a:p>
            <a:r>
              <a:rPr lang="en-US" dirty="0" smtClean="0"/>
              <a:t>Words of Wisdom from those who have gone before us . . .</a:t>
            </a:r>
          </a:p>
          <a:p>
            <a:pPr lvl="1"/>
            <a:r>
              <a:rPr lang="en-US" dirty="0" smtClean="0"/>
              <a:t>Build relationships based on common values and trust</a:t>
            </a:r>
          </a:p>
          <a:p>
            <a:pPr lvl="1"/>
            <a:r>
              <a:rPr lang="en-US" dirty="0" smtClean="0"/>
              <a:t>Ask people what they think . . . Listen, stay open minded</a:t>
            </a:r>
          </a:p>
          <a:p>
            <a:pPr lvl="1"/>
            <a:r>
              <a:rPr lang="en-US" dirty="0" smtClean="0"/>
              <a:t>Be transparent</a:t>
            </a:r>
          </a:p>
          <a:p>
            <a:pPr lvl="1"/>
            <a:r>
              <a:rPr lang="en-US" dirty="0" smtClean="0"/>
              <a:t>Keep decision making local</a:t>
            </a:r>
          </a:p>
          <a:p>
            <a:pPr lvl="1"/>
            <a:r>
              <a:rPr lang="en-US" dirty="0" smtClean="0"/>
              <a:t>Don’t think of it as </a:t>
            </a:r>
            <a:r>
              <a:rPr lang="en-US" dirty="0" smtClean="0"/>
              <a:t>developing </a:t>
            </a:r>
            <a:r>
              <a:rPr lang="en-US" dirty="0" smtClean="0"/>
              <a:t>a ‘plan’ but rather a way to work together to solve ongoing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Overview</a:t>
            </a:r>
          </a:p>
          <a:p>
            <a:r>
              <a:rPr lang="en-US" sz="3600" dirty="0" smtClean="0"/>
              <a:t>Table Group Discussions:  2 Rounds</a:t>
            </a:r>
          </a:p>
          <a:p>
            <a:r>
              <a:rPr lang="en-US" sz="3600" dirty="0" smtClean="0"/>
              <a:t>Study Group Sign Ups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Work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1207</Words>
  <Application>Microsoft Office PowerPoint</Application>
  <PresentationFormat>Widescreen</PresentationFormat>
  <Paragraphs>311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Tw Cen MT</vt:lpstr>
      <vt:lpstr>Wingdings</vt:lpstr>
      <vt:lpstr>Wingdings 2</vt:lpstr>
      <vt:lpstr>Median</vt:lpstr>
      <vt:lpstr>1_Median</vt:lpstr>
      <vt:lpstr>Mid-Coast Water Planning Partnership  </vt:lpstr>
      <vt:lpstr>Welcome</vt:lpstr>
      <vt:lpstr>Objectives for tonight</vt:lpstr>
      <vt:lpstr>Meeting guidelines</vt:lpstr>
      <vt:lpstr>Planning process and schedule</vt:lpstr>
      <vt:lpstr>Collaborative Planning for our Water Future</vt:lpstr>
      <vt:lpstr>Collaborative Planning for Our Water Future</vt:lpstr>
      <vt:lpstr>Highlights of Bend Workshop</vt:lpstr>
      <vt:lpstr>Technical Work Plan</vt:lpstr>
      <vt:lpstr>PowerPoint Presentation</vt:lpstr>
      <vt:lpstr>Information leads to solutions</vt:lpstr>
      <vt:lpstr>Step 2:  Characterize Our Water Resources</vt:lpstr>
      <vt:lpstr>Information tells the story</vt:lpstr>
      <vt:lpstr>Understanding the ‘Big Picture’</vt:lpstr>
      <vt:lpstr>Understanding the ‘Big Picture’</vt:lpstr>
      <vt:lpstr>Work Flow – Your Involvement</vt:lpstr>
      <vt:lpstr>PowerPoint Presentation</vt:lpstr>
      <vt:lpstr>Technical Work Plan – Questions</vt:lpstr>
      <vt:lpstr>After Break . . . Table Group Discussions</vt:lpstr>
      <vt:lpstr> Structure and Function </vt:lpstr>
      <vt:lpstr>BREAK</vt:lpstr>
      <vt:lpstr>Table Group Discussions:  Round 1</vt:lpstr>
      <vt:lpstr>Table Group Discussions:  Round 2</vt:lpstr>
      <vt:lpstr>Sign Up for a Study Group</vt:lpstr>
      <vt:lpstr>Communication &amp; Outreach</vt:lpstr>
      <vt:lpstr>Communication &amp; Outreach Plan</vt:lpstr>
      <vt:lpstr>Activities to Date</vt:lpstr>
      <vt:lpstr>Contents of CO Plan</vt:lpstr>
      <vt:lpstr>Audiences</vt:lpstr>
      <vt:lpstr>Goals</vt:lpstr>
      <vt:lpstr>Opportunities to get involved</vt:lpstr>
      <vt:lpstr>Field Trips - PROPOSED</vt:lpstr>
      <vt:lpstr>Next steps </vt:lpstr>
      <vt:lpstr>Thanks . . .  and keep in touch!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Mid-Coast Water Planning Partnership</dc:title>
  <dc:creator>Jeanne Nyquist</dc:creator>
  <cp:lastModifiedBy>Jeanne Nyquist</cp:lastModifiedBy>
  <cp:revision>70</cp:revision>
  <cp:lastPrinted>2017-03-27T17:55:35Z</cp:lastPrinted>
  <dcterms:created xsi:type="dcterms:W3CDTF">2017-03-23T16:16:51Z</dcterms:created>
  <dcterms:modified xsi:type="dcterms:W3CDTF">2017-06-01T02:40:05Z</dcterms:modified>
</cp:coreProperties>
</file>